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4615DF-FFD6-416A-8B9F-764C756BA983}" type="datetimeFigureOut">
              <a:rPr lang="ar-IQ" smtClean="0"/>
              <a:t>21/05/1440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A909FC-4485-42D6-BCD6-C0D7E4F1DA38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7"/>
            <a:ext cx="7772400" cy="2232249"/>
          </a:xfrm>
        </p:spPr>
        <p:txBody>
          <a:bodyPr>
            <a:normAutofit/>
          </a:bodyPr>
          <a:lstStyle/>
          <a:p>
            <a:pPr algn="ctr"/>
            <a:r>
              <a:rPr lang="ar-JO" sz="6600" dirty="0" smtClean="0">
                <a:solidFill>
                  <a:schemeClr val="accent1">
                    <a:lumMod val="75000"/>
                  </a:schemeClr>
                </a:solidFill>
              </a:rPr>
              <a:t>ميراث المفقود</a:t>
            </a:r>
            <a:endParaRPr lang="ar-IQ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1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0088"/>
            <a:ext cx="7776864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25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2500"/>
            <a:ext cx="806489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9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8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771"/>
            <a:ext cx="784887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27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8424936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7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62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000"/>
            <a:ext cx="842493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69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</TotalTime>
  <Words>2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ميراث المفقود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كومبيوتةرى  سوران</dc:creator>
  <cp:lastModifiedBy>كومبيوتةرى  سوران</cp:lastModifiedBy>
  <cp:revision>2</cp:revision>
  <dcterms:created xsi:type="dcterms:W3CDTF">2019-01-26T18:14:16Z</dcterms:created>
  <dcterms:modified xsi:type="dcterms:W3CDTF">2019-01-27T05:46:39Z</dcterms:modified>
</cp:coreProperties>
</file>