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0ACA1D9-9D8D-45D9-B912-E58E4F363838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6DEB829-43E1-4B12-96E4-12E526A11FD2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497832"/>
          </a:xfrm>
        </p:spPr>
        <p:txBody>
          <a:bodyPr/>
          <a:lstStyle/>
          <a:p>
            <a:pPr algn="ctr"/>
            <a:r>
              <a:rPr lang="ar-JO" dirty="0" smtClean="0">
                <a:solidFill>
                  <a:srgbClr val="C00000"/>
                </a:solidFill>
              </a:rPr>
              <a:t>قول الصحابي </a:t>
            </a: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800" b="1" dirty="0" smtClean="0">
                <a:solidFill>
                  <a:srgbClr val="C00000"/>
                </a:solidFill>
              </a:rPr>
              <a:t>الصحابي</a:t>
            </a:r>
            <a:r>
              <a:rPr lang="ar-JO" dirty="0" smtClean="0"/>
              <a:t>: هو: </a:t>
            </a:r>
            <a:r>
              <a:rPr lang="ar-JO" sz="2400" dirty="0" smtClean="0"/>
              <a:t>من شاهد النبي (ص) وامن به ولازمه مدة تكفي لاطلاق كلمة الصحاب عليه عرفا، ومات مؤمنا...</a:t>
            </a:r>
          </a:p>
          <a:p>
            <a:endParaRPr lang="ar-JO" dirty="0" smtClean="0"/>
          </a:p>
          <a:p>
            <a:r>
              <a:rPr lang="ar-JO" sz="2400" dirty="0" smtClean="0">
                <a:solidFill>
                  <a:srgbClr val="C00000"/>
                </a:solidFill>
              </a:rPr>
              <a:t>قول عثمان بن عفان:</a:t>
            </a:r>
          </a:p>
          <a:p>
            <a:r>
              <a:rPr lang="ar-JO" sz="2400" dirty="0" smtClean="0"/>
              <a:t>من طلق زوجته في مرض الموتن فانها ترث منه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357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400" b="1" dirty="0" smtClean="0">
                <a:solidFill>
                  <a:srgbClr val="C00000"/>
                </a:solidFill>
              </a:rPr>
              <a:t>حجية قول الصحابي</a:t>
            </a:r>
          </a:p>
          <a:p>
            <a:endParaRPr lang="ar-JO" dirty="0" smtClean="0"/>
          </a:p>
          <a:p>
            <a:r>
              <a:rPr lang="ar-JO" dirty="0" smtClean="0"/>
              <a:t>1- يكون من قبيل السنة....</a:t>
            </a:r>
          </a:p>
          <a:p>
            <a:r>
              <a:rPr lang="ar-JO" dirty="0" smtClean="0"/>
              <a:t>2- قول الصحابي الذي حصل علية الاتفاق و قوله الذي لا يعرف له مخالف يعتبر حجة الشرعي لانه يكو اجماعا.</a:t>
            </a:r>
          </a:p>
          <a:p>
            <a:r>
              <a:rPr lang="ar-JO" dirty="0" smtClean="0"/>
              <a:t>3- قول الصحابي لا يعتبر حجة ملزمة على صحابي مثله</a:t>
            </a:r>
          </a:p>
          <a:p>
            <a:r>
              <a:rPr lang="ar-JO" dirty="0" smtClean="0"/>
              <a:t>4- قول الصحابي الصادر عن راي واجتهاد هل يكون حجة أم لا؟</a:t>
            </a:r>
          </a:p>
          <a:p>
            <a:pPr marL="18288" indent="0">
              <a:buNone/>
            </a:pPr>
            <a:endParaRPr lang="ar-JO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4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400" b="1" dirty="0" smtClean="0">
                <a:solidFill>
                  <a:srgbClr val="C00000"/>
                </a:solidFill>
              </a:rPr>
              <a:t>المذهب الاول</a:t>
            </a:r>
            <a:r>
              <a:rPr lang="ar-JO" dirty="0" smtClean="0">
                <a:solidFill>
                  <a:srgbClr val="C00000"/>
                </a:solidFill>
              </a:rPr>
              <a:t>: </a:t>
            </a:r>
            <a:r>
              <a:rPr lang="ar-JO" dirty="0" smtClean="0"/>
              <a:t>يرى انه حجة شرعية ( لان احتمال الصواب كثير جدا)</a:t>
            </a:r>
          </a:p>
          <a:p>
            <a:endParaRPr lang="ar-JO" dirty="0" smtClean="0"/>
          </a:p>
          <a:p>
            <a:endParaRPr lang="ar-JO" dirty="0"/>
          </a:p>
          <a:p>
            <a:r>
              <a:rPr lang="ar-JO" sz="2400" b="1" dirty="0" smtClean="0">
                <a:solidFill>
                  <a:srgbClr val="C00000"/>
                </a:solidFill>
              </a:rPr>
              <a:t>المذب الثاني</a:t>
            </a:r>
            <a:r>
              <a:rPr lang="ar-JO" dirty="0" smtClean="0">
                <a:solidFill>
                  <a:srgbClr val="C00000"/>
                </a:solidFill>
              </a:rPr>
              <a:t>: </a:t>
            </a:r>
            <a:r>
              <a:rPr lang="ar-JO" dirty="0" smtClean="0"/>
              <a:t>يرى انه ليس بحجة: و استدلو على قولهم: باننا ملزمون باتباع الكتاب والسنة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22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400" b="1" dirty="0" smtClean="0">
                <a:solidFill>
                  <a:srgbClr val="C00000"/>
                </a:solidFill>
              </a:rPr>
              <a:t>الراي الراجح</a:t>
            </a:r>
          </a:p>
          <a:p>
            <a:endParaRPr lang="ar-JO" sz="2400" b="1" dirty="0" smtClean="0"/>
          </a:p>
          <a:p>
            <a:r>
              <a:rPr lang="ar-JO" dirty="0" smtClean="0"/>
              <a:t>الراجح في المسالة أن قول الصحابي ليس حجة ملزمة ولكن من الاولى الاخذ به.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355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204864"/>
            <a:ext cx="6096000" cy="2138536"/>
          </a:xfrm>
        </p:spPr>
        <p:txBody>
          <a:bodyPr/>
          <a:lstStyle/>
          <a:p>
            <a:pPr algn="ctr"/>
            <a:r>
              <a:rPr lang="ar-JO" sz="4400" b="1" dirty="0" smtClean="0">
                <a:solidFill>
                  <a:srgbClr val="C00000"/>
                </a:solidFill>
              </a:rPr>
              <a:t>شرع من قبلنا</a:t>
            </a:r>
          </a:p>
          <a:p>
            <a:pPr marL="1828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095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JO" sz="2800" b="1" dirty="0" smtClean="0">
                <a:solidFill>
                  <a:srgbClr val="C00000"/>
                </a:solidFill>
              </a:rPr>
              <a:t>النوع الاول: </a:t>
            </a:r>
            <a:r>
              <a:rPr lang="ar-JO" sz="2600" dirty="0" smtClean="0"/>
              <a:t>احكام جاءت في القران والسنة ( ياابهاالذين امنوا كتب عليكم الصيام.........)</a:t>
            </a:r>
          </a:p>
          <a:p>
            <a:endParaRPr lang="ar-JO" dirty="0"/>
          </a:p>
          <a:p>
            <a:r>
              <a:rPr lang="ar-JO" sz="2800" b="1" dirty="0" smtClean="0">
                <a:solidFill>
                  <a:srgbClr val="C00000"/>
                </a:solidFill>
              </a:rPr>
              <a:t>النوع الثاني: </a:t>
            </a:r>
            <a:r>
              <a:rPr lang="ar-JO" sz="2600" dirty="0" smtClean="0"/>
              <a:t>أحكام ذكرت في القران أو في السنة وقام الدليل من شريعتنا على نسخها في حقنا كلحم الخنزير و دم.......</a:t>
            </a:r>
          </a:p>
          <a:p>
            <a:endParaRPr lang="ar-JO" dirty="0"/>
          </a:p>
          <a:p>
            <a:r>
              <a:rPr lang="ar-JO" sz="2800" b="1" dirty="0" smtClean="0">
                <a:solidFill>
                  <a:srgbClr val="C00000"/>
                </a:solidFill>
              </a:rPr>
              <a:t>النوع الثالث: </a:t>
            </a:r>
            <a:r>
              <a:rPr lang="ar-JO" sz="2600" dirty="0" smtClean="0"/>
              <a:t>احكام لم ترد في القران والسنة و هذا النوع لا يكون شرعا لنا بلا خلاف بين العلماء </a:t>
            </a:r>
          </a:p>
          <a:p>
            <a:pPr marL="18288" indent="0">
              <a:buNone/>
            </a:pPr>
            <a:endParaRPr lang="ar-JO" dirty="0"/>
          </a:p>
          <a:p>
            <a:pPr marL="18288" indent="0">
              <a:buNone/>
            </a:pPr>
            <a:r>
              <a:rPr lang="ar-JO" sz="2800" b="1" dirty="0" smtClean="0">
                <a:solidFill>
                  <a:srgbClr val="C00000"/>
                </a:solidFill>
              </a:rPr>
              <a:t>النوع الرابع: </a:t>
            </a:r>
            <a:r>
              <a:rPr lang="ar-JO" sz="2400" dirty="0" smtClean="0"/>
              <a:t>احكام وردت في الكتاب والسنة ولا يوجد دليل على بقاء الحكم أو عدم بقائه بالنسبة لنا ( وكتبنا عليهم فيا ان النفس بالنفس والعين بالعين....)</a:t>
            </a:r>
          </a:p>
        </p:txBody>
      </p:sp>
    </p:spTree>
    <p:extLst>
      <p:ext uri="{BB962C8B-B14F-4D97-AF65-F5344CB8AC3E}">
        <p14:creationId xmlns:p14="http://schemas.microsoft.com/office/powerpoint/2010/main" val="84995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800" b="1" dirty="0" smtClean="0">
                <a:solidFill>
                  <a:srgbClr val="C00000"/>
                </a:solidFill>
              </a:rPr>
              <a:t>قول الراجح</a:t>
            </a:r>
          </a:p>
          <a:p>
            <a:r>
              <a:rPr lang="ar-JO" dirty="0" smtClean="0"/>
              <a:t>...................................................................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6135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38</TotalTime>
  <Words>235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قول الصحابي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قول الصحابي</dc:title>
  <dc:creator>كومبيوتةرى  سوران</dc:creator>
  <cp:lastModifiedBy>كومبيوتةرى  سوران</cp:lastModifiedBy>
  <cp:revision>4</cp:revision>
  <dcterms:created xsi:type="dcterms:W3CDTF">2019-02-16T18:32:58Z</dcterms:created>
  <dcterms:modified xsi:type="dcterms:W3CDTF">2019-02-16T19:11:12Z</dcterms:modified>
</cp:coreProperties>
</file>