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54" r:id="rId1"/>
  </p:sldMasterIdLst>
  <p:notesMasterIdLst>
    <p:notesMasterId r:id="rId12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294" r:id="rId11"/>
  </p:sldIdLst>
  <p:sldSz cx="9144000" cy="5143500" type="screen16x9"/>
  <p:notesSz cx="6858000" cy="9144000"/>
  <p:embeddedFontLst>
    <p:embeddedFont>
      <p:font typeface="Brush Script MT" pitchFamily="66" charset="0"/>
      <p:italic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Rage Italic" pitchFamily="66" charset="0"/>
      <p:regular r:id="rId18"/>
    </p:embeddedFont>
    <p:embeddedFont>
      <p:font typeface="Ali-A-Sahifa Bold" pitchFamily="2" charset="-78"/>
      <p:regular r:id="rId19"/>
    </p:embeddedFont>
    <p:embeddedFont>
      <p:font typeface="Maiandra GD" pitchFamily="34" charset="0"/>
      <p:regular r:id="rId20"/>
    </p:embeddedFont>
    <p:embeddedFont>
      <p:font typeface="Franklin Gothic Book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كومبيوتةرى  سوران" initials="كومبيوتة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A2E"/>
    <a:srgbClr val="D49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5BEE9-F862-46B3-84CD-1F8D277F957E}">
  <a:tblStyle styleId="{13B5BEE9-F862-46B3-84CD-1F8D277F9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464"/>
  </p:normalViewPr>
  <p:slideViewPr>
    <p:cSldViewPr snapToGrid="0">
      <p:cViewPr>
        <p:scale>
          <a:sx n="84" d="100"/>
          <a:sy n="84" d="100"/>
        </p:scale>
        <p:origin x="-96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0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8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7D0065BE-0657-4A47-90AD-C21C55E16B19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DC7EAB0C-2220-4D0E-A0DD-DB7FA0F742F4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B1B13E-D5AF-485E-81A1-82A140076526}" type="datetime4">
              <a:rPr lang="en-US" smtClean="0"/>
              <a:pPr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" y="1090750"/>
            <a:ext cx="8771468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2000"/>
            </a:pPr>
            <a:r>
              <a:rPr lang="ar-JO" sz="5400" dirty="0" smtClean="0">
                <a:solidFill>
                  <a:srgbClr val="C00000"/>
                </a:solidFill>
                <a:cs typeface="+mn-cs"/>
              </a:rPr>
              <a:t>اصول </a:t>
            </a:r>
            <a:r>
              <a:rPr lang="ar-JO" sz="5400" dirty="0" smtClean="0">
                <a:solidFill>
                  <a:srgbClr val="C00000"/>
                </a:solidFill>
                <a:cs typeface="+mn-cs"/>
              </a:rPr>
              <a:t>الفقه </a:t>
            </a:r>
            <a:r>
              <a:rPr lang="ar-JO" sz="5400" dirty="0" smtClean="0">
                <a:solidFill>
                  <a:srgbClr val="C00000"/>
                </a:solidFill>
                <a:cs typeface="+mn-cs"/>
              </a:rPr>
              <a:t>وقواعده  </a:t>
            </a:r>
            <a:endParaRPr sz="5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6096" y="4221125"/>
            <a:ext cx="2426703" cy="4001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Mr.Ako</a:t>
            </a:r>
            <a:r>
              <a:rPr lang="en-US" sz="2000" dirty="0" smtClean="0">
                <a:solidFill>
                  <a:srgbClr val="C00000"/>
                </a:solidFill>
              </a:rPr>
              <a:t> Sabah</a:t>
            </a:r>
            <a:endParaRPr lang="en-US" sz="20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06097" y="4656112"/>
            <a:ext cx="3197111" cy="374969"/>
          </a:xfrm>
          <a:prstGeom prst="roundRect">
            <a:avLst/>
          </a:prstGeom>
          <a:solidFill>
            <a:srgbClr val="D69A2E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30.10.2018</a:t>
            </a:r>
            <a:endParaRPr lang="en-US" sz="1600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FA9AF2-4EE3-8547-B3B1-AFE0FF59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6" y="1537988"/>
            <a:ext cx="6133063" cy="2876357"/>
          </a:xfrm>
        </p:spPr>
        <p:txBody>
          <a:bodyPr/>
          <a:lstStyle/>
          <a:p>
            <a:pPr marL="101600" indent="0" algn="r" rtl="1">
              <a:buNone/>
            </a:pP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0C298B-396F-DC43-AFC7-1160514F8D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146" name="Picture 2" descr="E:\7026992b9b4d40028d904f90000f62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91" y="936979"/>
            <a:ext cx="7010399" cy="30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04711" y="1090750"/>
            <a:ext cx="7157155" cy="2961900"/>
          </a:xfrm>
        </p:spPr>
        <p:txBody>
          <a:bodyPr>
            <a:normAutofit/>
          </a:bodyPr>
          <a:lstStyle/>
          <a:p>
            <a:r>
              <a:rPr lang="ar-JO" sz="2800" dirty="0" smtClean="0">
                <a:solidFill>
                  <a:schemeClr val="tx2"/>
                </a:solidFill>
                <a:cs typeface="Ali-A-Sahifa Bold" pitchFamily="2" charset="-78"/>
              </a:rPr>
              <a:t>المحكوم عليه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هو المكلف الذي تعلق خطاب الشارع بفعله و يسميه الاصوليين ب(المكلف)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400" dirty="0" smtClean="0">
                <a:solidFill>
                  <a:schemeClr val="tx2"/>
                </a:solidFill>
                <a:cs typeface="Ali-A-Sahifa Bold" pitchFamily="2" charset="-78"/>
              </a:rPr>
              <a:t>شروط المحكوم عليه</a:t>
            </a:r>
            <a:br>
              <a:rPr lang="ar-JO" sz="24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+ ان يكون المكلف قادرا على فهم الدليل التكليف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اذا عدم تكليف المجنون والصبي غير المميز، لعدم قدرتها على فهم الدليل الخطاب على الصفة المعتبر شرعا.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(اساس هذه الاهلية هو: </a:t>
            </a: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الحياة</a:t>
            </a:r>
            <a:r>
              <a:rPr lang="ar-JO" sz="2000" dirty="0" smtClean="0">
                <a:cs typeface="Ali-A-Sahifa Bold" pitchFamily="2" charset="-78"/>
              </a:rPr>
              <a:t>)</a:t>
            </a:r>
            <a:endParaRPr lang="ar-IQ" sz="20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578" y="1090750"/>
            <a:ext cx="6987822" cy="2961900"/>
          </a:xfrm>
        </p:spPr>
        <p:txBody>
          <a:bodyPr>
            <a:normAutofit fontScale="90000"/>
          </a:bodyPr>
          <a:lstStyle/>
          <a:p>
            <a:r>
              <a:rPr lang="ar-JO" sz="2200" dirty="0" smtClean="0">
                <a:solidFill>
                  <a:schemeClr val="tx2"/>
                </a:solidFill>
                <a:cs typeface="Ali-A-Sahifa Bold" pitchFamily="2" charset="-78"/>
              </a:rPr>
              <a:t>الاهلية و عوارضها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الاهلية :</a:t>
            </a:r>
            <a:r>
              <a:rPr lang="ar-JO" sz="2000" dirty="0" smtClean="0">
                <a:cs typeface="Ali-A-Sahifa Bold" pitchFamily="2" charset="-78"/>
              </a:rPr>
              <a:t>الصلاحية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أولا: أهلية الوجوب: </a:t>
            </a:r>
            <a:r>
              <a:rPr lang="ar-JO" sz="2000" dirty="0" smtClean="0">
                <a:cs typeface="Ali-A-Sahifa Bold" pitchFamily="2" charset="-78"/>
              </a:rPr>
              <a:t>هي صلاحية الانسان لان تثبت له حقوق و تجب عليه واجبات، و تسمى عند رجال القانون بالشخصية القانونية.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انواع أهلية الوجوب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النوع الاول: </a:t>
            </a:r>
            <a:r>
              <a:rPr lang="ar-JO" sz="2000" dirty="0" smtClean="0">
                <a:cs typeface="Ali-A-Sahifa Bold" pitchFamily="2" charset="-78"/>
              </a:rPr>
              <a:t>أهلية وجوب ناقصة: هي تثبت للجنين في بطن امه بشرط ان ينفصل حيا.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النوع الثاني: </a:t>
            </a:r>
            <a:r>
              <a:rPr lang="ar-JO" sz="2000" dirty="0" smtClean="0">
                <a:cs typeface="Ali-A-Sahifa Bold" pitchFamily="2" charset="-78"/>
              </a:rPr>
              <a:t>اهلية وجوب الكاملة: وهي تثبت للانسان من حين ولادته حيا</a:t>
            </a:r>
            <a:br>
              <a:rPr lang="ar-JO" sz="2000" dirty="0" smtClean="0">
                <a:cs typeface="Ali-A-Sahifa Bold" pitchFamily="2" charset="-78"/>
              </a:rPr>
            </a:br>
            <a:endParaRPr lang="ar-IQ" sz="20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821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3" y="1090750"/>
            <a:ext cx="6953955" cy="2961900"/>
          </a:xfrm>
        </p:spPr>
        <p:txBody>
          <a:bodyPr>
            <a:normAutofit fontScale="90000"/>
          </a:bodyPr>
          <a:lstStyle/>
          <a:p>
            <a: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  <a:t>ثانيا: اهلية الاداء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هي صلاحية الانسان لصدور الفعل منه على وجه يعتد به شرعا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  <a:t>أنواع اهلية الاداء</a:t>
            </a:r>
            <a:b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النوع الاول: اهلية الاداء ناقصة: وهي تثبت للصبي المميز الذي بلغ السنة السابعة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ويترتب صحة الاداء لا الوجوب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( اساس هذه الاهلية هو: </a:t>
            </a: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التميز</a:t>
            </a:r>
            <a:r>
              <a:rPr lang="ar-JO" sz="2000" dirty="0" smtClean="0">
                <a:cs typeface="Ali-A-Sahifa Bold" pitchFamily="2" charset="-78"/>
              </a:rPr>
              <a:t> 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endParaRPr lang="ar-IQ" sz="20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48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0" y="1090750"/>
            <a:ext cx="6920089" cy="2961900"/>
          </a:xfrm>
        </p:spPr>
        <p:txBody>
          <a:bodyPr>
            <a:normAutofit fontScale="90000"/>
          </a:bodyPr>
          <a:lstStyle/>
          <a:p>
            <a: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  <a:t>حكم تصرفات الصبي المميز والمعتوه المالية </a:t>
            </a: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/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أ- التصرفات النافعة نفعا محضا: </a:t>
            </a:r>
            <a:r>
              <a:rPr lang="ar-JO" sz="2000" dirty="0" smtClean="0">
                <a:cs typeface="Ali-A-Sahifa Bold" pitchFamily="2" charset="-78"/>
              </a:rPr>
              <a:t>كقبول الهبة و الصدقات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ب- التصرفات الضارة ضررا محضا:</a:t>
            </a:r>
            <a:r>
              <a:rPr lang="ar-JO" sz="2000" dirty="0" smtClean="0">
                <a:cs typeface="Ali-A-Sahifa Bold" pitchFamily="2" charset="-78"/>
              </a:rPr>
              <a:t>فلا تصح اصلا ولو أجازها الولي،مثل: الهبة، والوصيةن والقوف....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ج- التصرفات الدائرة بين النفع والضرر:</a:t>
            </a:r>
            <a:r>
              <a:rPr lang="ar-JO" sz="2000" dirty="0" smtClean="0">
                <a:cs typeface="Ali-A-Sahifa Bold" pitchFamily="2" charset="-78"/>
              </a:rPr>
              <a:t> فتصح ولكنها تكون موقوفة على اذن الولي بها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( وكل الاحكام السالفة قررها القانون المدني العراقي، فقد نصت المادة (94)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منه على ان الصغير والمجنون المعتوه محجورون لذاتهم).</a:t>
            </a:r>
            <a:endParaRPr lang="ar-IQ" sz="20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248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2" y="1090750"/>
            <a:ext cx="6965245" cy="2961900"/>
          </a:xfrm>
        </p:spPr>
        <p:txBody>
          <a:bodyPr>
            <a:normAutofit/>
          </a:bodyPr>
          <a:lstStyle/>
          <a:p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 ونصت الفقرة الاولى من المادة(96) من القانون المذكور على ان: تصرفات الصغير غير المميز باطلة وان أذن وليه)</a:t>
            </a:r>
            <a:b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 و نصت الفقرة الاولى منم المادة (97) يعتبر تصرف الصغير المميز اذا كان في حقه نفعا محضا حتى بدون اذا الولي)</a:t>
            </a:r>
            <a:b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 و نصت المادة (107) منه على ان: المعتوه هو في حكم الصغير المميز)</a:t>
            </a:r>
            <a:b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 والمادة ( 108) منه على ان ( المجنون المطبق هو في حكم الصغير المميز)</a:t>
            </a:r>
            <a:endParaRPr lang="ar-IQ" sz="2000" dirty="0">
              <a:solidFill>
                <a:schemeClr val="tx2"/>
              </a:solidFill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83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778" y="1090750"/>
            <a:ext cx="6784622" cy="2961900"/>
          </a:xfrm>
        </p:spPr>
        <p:txBody>
          <a:bodyPr>
            <a:normAutofit/>
          </a:bodyPr>
          <a:lstStyle/>
          <a:p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النوع الثاني: أهلية اداء الكاملة: </a:t>
            </a:r>
            <a:r>
              <a:rPr lang="ar-JO" sz="2000" dirty="0" smtClean="0">
                <a:cs typeface="Ali-A-Sahifa Bold" pitchFamily="2" charset="-78"/>
              </a:rPr>
              <a:t>وهي تثبت للبالغ العاقل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و قد قال جمهور الفقهاء بان من بلغ الخامسة عشرة من العمر يعتبر كاملة الاهلية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(وقد اخذ المشرع العراقي براي الاحناف قد نصت المادة ( 106) من القانون المدني العراقي على ان: سن الرشد هي ثماني عشرة سنة الكاملة)</a:t>
            </a:r>
            <a:b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>
                <a:solidFill>
                  <a:schemeClr val="tx2"/>
                </a:solidFill>
                <a:cs typeface="Ali-A-Sahifa Bold" pitchFamily="2" charset="-78"/>
              </a:rPr>
              <a:t/>
            </a:r>
            <a:br>
              <a:rPr lang="ar-JO" sz="2000" dirty="0">
                <a:solidFill>
                  <a:schemeClr val="tx2"/>
                </a:solidFill>
                <a:cs typeface="Ali-A-Sahifa Bold" pitchFamily="2" charset="-78"/>
              </a:rPr>
            </a:br>
            <a:endParaRPr lang="ar-IQ" sz="2000" dirty="0">
              <a:solidFill>
                <a:schemeClr val="tx2"/>
              </a:solidFill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0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622" y="1090750"/>
            <a:ext cx="6728178" cy="2961900"/>
          </a:xfrm>
        </p:spPr>
        <p:txBody>
          <a:bodyPr>
            <a:normAutofit fontScale="90000"/>
          </a:bodyPr>
          <a:lstStyle/>
          <a:p>
            <a: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  <a:t>عوارض الاهلية</a:t>
            </a:r>
            <a:b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يقصد بها تلك الامور التي تعرض على الاهلية فتمنعها من بقائها على حالها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700" dirty="0" smtClean="0">
                <a:solidFill>
                  <a:schemeClr val="tx2"/>
                </a:solidFill>
                <a:cs typeface="Ali-A-Sahifa Bold" pitchFamily="2" charset="-78"/>
              </a:rPr>
              <a:t>أنواع عوارض الاهلية</a:t>
            </a:r>
            <a:r>
              <a:rPr lang="ar-JO" sz="2000" dirty="0" smtClean="0">
                <a:cs typeface="Ali-A-Sahifa Bold" pitchFamily="2" charset="-78"/>
              </a:rPr>
              <a:t>: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النوع الاول: العوارض السماوية:</a:t>
            </a:r>
            <a:r>
              <a:rPr lang="ar-JO" sz="2000" dirty="0" smtClean="0">
                <a:cs typeface="Ali-A-Sahifa Bold" pitchFamily="2" charset="-78"/>
              </a:rPr>
              <a:t> وهي التي تثبت من قبل الله تعالى من غير اختيار العبد،مثل: الصغر، والجنون، والنوم، والاغماء، والنسان، والحيض......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النوع الثاني: </a:t>
            </a:r>
            <a:r>
              <a:rPr lang="ar-JO" sz="2000" dirty="0" smtClean="0">
                <a:cs typeface="Ali-A-Sahifa Bold" pitchFamily="2" charset="-78"/>
              </a:rPr>
              <a:t>العوارض المكتسبة: وهي: ماكانت لاختيار العبد فيها مدخل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cs typeface="Ali-A-Sahifa Bold" pitchFamily="2" charset="-78"/>
              </a:rPr>
              <a:t>وهي نوعان: </a:t>
            </a: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الاول</a:t>
            </a:r>
            <a:r>
              <a:rPr lang="ar-JO" sz="2000" dirty="0" smtClean="0">
                <a:cs typeface="Ali-A-Sahifa Bold" pitchFamily="2" charset="-78"/>
              </a:rPr>
              <a:t>: مايكون من نفس الانسان مثل: الجهلن والسكر، والهزل.....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والثاني:</a:t>
            </a:r>
            <a:r>
              <a:rPr lang="ar-JO" sz="2000" dirty="0" smtClean="0">
                <a:cs typeface="Ali-A-Sahifa Bold" pitchFamily="2" charset="-78"/>
              </a:rPr>
              <a:t> مايكون من غيره، وهو الاكراه</a:t>
            </a:r>
            <a:endParaRPr lang="ar-IQ" sz="2000" dirty="0"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085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044" y="1090750"/>
            <a:ext cx="6739466" cy="2961900"/>
          </a:xfrm>
        </p:spPr>
        <p:txBody>
          <a:bodyPr>
            <a:normAutofit fontScale="90000"/>
          </a:bodyPr>
          <a:lstStyle/>
          <a:p>
            <a:r>
              <a:rPr lang="ar-JO" sz="3100" dirty="0" smtClean="0">
                <a:solidFill>
                  <a:schemeClr val="tx2"/>
                </a:solidFill>
                <a:cs typeface="Ali-A-Sahifa Bold" pitchFamily="2" charset="-78"/>
              </a:rPr>
              <a:t>اثر العوارض على الاهلية</a:t>
            </a:r>
            <a:br>
              <a:rPr lang="ar-JO" sz="3100" dirty="0" smtClean="0">
                <a:solidFill>
                  <a:schemeClr val="tx2"/>
                </a:solidFill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الحالة الاولى: </a:t>
            </a:r>
            <a:r>
              <a:rPr lang="ar-JO" sz="2000" dirty="0" smtClean="0">
                <a:cs typeface="Ali-A-Sahifa Bold" pitchFamily="2" charset="-78"/>
              </a:rPr>
              <a:t>عوارض تزيل اهلية الوجوب: وهي (الموت)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الحالة الثانية: </a:t>
            </a:r>
            <a:r>
              <a:rPr lang="ar-JO" sz="2000" dirty="0" smtClean="0">
                <a:cs typeface="Ali-A-Sahifa Bold" pitchFamily="2" charset="-78"/>
              </a:rPr>
              <a:t>عوارض تزيل اهلية الاداء: (الجنون والنوم والاغماء)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الحالة الرابعة: </a:t>
            </a:r>
            <a:r>
              <a:rPr lang="ar-JO" sz="2000" dirty="0" smtClean="0">
                <a:cs typeface="Ali-A-Sahifa Bold" pitchFamily="2" charset="-78"/>
              </a:rPr>
              <a:t>عوارض تنقص اهلية الاداء ولا تزيلها ( العته) 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الحالة الرابعة:</a:t>
            </a:r>
            <a:r>
              <a:rPr lang="ar-JO" sz="2000" dirty="0" smtClean="0">
                <a:cs typeface="Ali-A-Sahifa Bold" pitchFamily="2" charset="-78"/>
              </a:rPr>
              <a:t> عوارض لا تؤثر في الاهلية،ولكن تغير بعض الاحكام ( السفه ، والغفلة، والدين)</a:t>
            </a:r>
            <a:br>
              <a:rPr lang="ar-JO" sz="2000" dirty="0" smtClean="0">
                <a:cs typeface="Ali-A-Sahifa Bold" pitchFamily="2" charset="-78"/>
              </a:rPr>
            </a:br>
            <a:r>
              <a:rPr lang="ar-JO" sz="2000" dirty="0">
                <a:cs typeface="Ali-A-Sahifa Bold" pitchFamily="2" charset="-78"/>
              </a:rPr>
              <a:t/>
            </a:r>
            <a:br>
              <a:rPr lang="ar-JO" sz="2000" dirty="0">
                <a:cs typeface="Ali-A-Sahifa Bold" pitchFamily="2" charset="-78"/>
              </a:rPr>
            </a:br>
            <a:r>
              <a:rPr lang="ar-JO" sz="2000" dirty="0" smtClean="0">
                <a:solidFill>
                  <a:schemeClr val="tx2"/>
                </a:solidFill>
                <a:cs typeface="Ali-A-Sahifa Bold" pitchFamily="2" charset="-78"/>
              </a:rPr>
              <a:t>(فقد نصت المادة (375) في قانون المدني العراقي بجواز الحجر على اموال المدين البالغ العاقل مع كونه كامل الاهلية لمصلحة الغرماء.</a:t>
            </a:r>
            <a:endParaRPr lang="ar-IQ" sz="2000" dirty="0">
              <a:solidFill>
                <a:schemeClr val="tx2"/>
              </a:solidFill>
              <a:cs typeface="Ali-A-Sahif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5735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2308</TotalTime>
  <Words>62</Words>
  <Application>Microsoft Office PowerPoint</Application>
  <PresentationFormat>On-screen Show (16:9)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Brush Script MT</vt:lpstr>
      <vt:lpstr>Constantia</vt:lpstr>
      <vt:lpstr>Rage Italic</vt:lpstr>
      <vt:lpstr>Ali-A-Sahifa Bold</vt:lpstr>
      <vt:lpstr>Maiandra GD</vt:lpstr>
      <vt:lpstr>Franklin Gothic Book</vt:lpstr>
      <vt:lpstr>Pushpin</vt:lpstr>
      <vt:lpstr>اصول الفقه وقواعده  </vt:lpstr>
      <vt:lpstr>المحكوم عليه هو المكلف الذي تعلق خطاب الشارع بفعله و يسميه الاصوليين ب(المكلف)  شروط المحكوم عليه + ان يكون المكلف قادرا على فهم الدليل التكليف  اذا عدم تكليف المجنون والصبي غير المميز، لعدم قدرتها على فهم الدليل الخطاب على الصفة المعتبر شرعا.  (اساس هذه الاهلية هو: الحياة)</vt:lpstr>
      <vt:lpstr>الاهلية و عوارضها الاهلية :الصلاحية أولا: أهلية الوجوب: هي صلاحية الانسان لان تثبت له حقوق و تجب عليه واجبات، و تسمى عند رجال القانون بالشخصية القانونية.  انواع أهلية الوجوب النوع الاول: أهلية وجوب ناقصة: هي تثبت للجنين في بطن امه بشرط ان ينفصل حيا.  النوع الثاني: اهلية وجوب الكاملة: وهي تثبت للانسان من حين ولادته حيا </vt:lpstr>
      <vt:lpstr>ثانيا: اهلية الاداء هي صلاحية الانسان لصدور الفعل منه على وجه يعتد به شرعا  أنواع اهلية الاداء  النوع الاول: اهلية الاداء ناقصة: وهي تثبت للصبي المميز الذي بلغ السنة السابعة  ويترتب صحة الاداء لا الوجوب ( اساس هذه الاهلية هو: التميز )  </vt:lpstr>
      <vt:lpstr>حكم تصرفات الصبي المميز والمعتوه المالية   أ- التصرفات النافعة نفعا محضا: كقبول الهبة و الصدقات ب- التصرفات الضارة ضررا محضا:فلا تصح اصلا ولو أجازها الولي،مثل: الهبة، والوصيةن والقوف.... ج- التصرفات الدائرة بين النفع والضرر: فتصح ولكنها تكون موقوفة على اذن الولي بها ( وكل الاحكام السالفة قررها القانون المدني العراقي، فقد نصت المادة (94) منه على ان الصغير والمجنون المعتوه محجورون لذاتهم).</vt:lpstr>
      <vt:lpstr>( ونصت الفقرة الاولى من المادة(96) من القانون المذكور على ان: تصرفات الصغير غير المميز باطلة وان أذن وليه) ( و نصت الفقرة الاولى منم المادة (97) يعتبر تصرف الصغير المميز اذا كان في حقه نفعا محضا حتى بدون اذا الولي) ( و نصت المادة (107) منه على ان: المعتوه هو في حكم الصغير المميز) ( والمادة ( 108) منه على ان ( المجنون المطبق هو في حكم الصغير المميز)</vt:lpstr>
      <vt:lpstr>النوع الثاني: أهلية اداء الكاملة: وهي تثبت للبالغ العاقل و قد قال جمهور الفقهاء بان من بلغ الخامسة عشرة من العمر يعتبر كاملة الاهلية  (وقد اخذ المشرع العراقي براي الاحناف قد نصت المادة ( 106) من القانون المدني العراقي على ان: سن الرشد هي ثماني عشرة سنة الكاملة)  </vt:lpstr>
      <vt:lpstr>عوارض الاهلية يقصد بها تلك الامور التي تعرض على الاهلية فتمنعها من بقائها على حالها  أنواع عوارض الاهلية: النوع الاول: العوارض السماوية: وهي التي تثبت من قبل الله تعالى من غير اختيار العبد،مثل: الصغر، والجنون، والنوم، والاغماء، والنسان، والحيض......  النوع الثاني: العوارض المكتسبة: وهي: ماكانت لاختيار العبد فيها مدخل وهي نوعان: الاول: مايكون من نفس الانسان مثل: الجهلن والسكر، والهزل..... والثاني: مايكون من غيره، وهو الاكراه</vt:lpstr>
      <vt:lpstr>اثر العوارض على الاهلية  الحالة الاولى: عوارض تزيل اهلية الوجوب: وهي (الموت) الحالة الثانية: عوارض تزيل اهلية الاداء: (الجنون والنوم والاغماء) الحالة الرابعة: عوارض تنقص اهلية الاداء ولا تزيلها ( العته)  الحالة الرابعة: عوارض لا تؤثر في الاهلية،ولكن تغير بعض الاحكام ( السفه ، والغفلة، والدين)  (فقد نصت المادة (375) في قانون المدني العراقي بجواز الحجر على اموال المدين البالغ العاقل مع كونه كامل الاهلية لمصلحة الغرماء.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Metakaolin as Supplementary Cementitious Material and its Effects on Properties of Concrete: A Review</dc:title>
  <dc:creator>ako sabah</dc:creator>
  <cp:lastModifiedBy>كومبيوتةرى  سوران</cp:lastModifiedBy>
  <cp:revision>115</cp:revision>
  <dcterms:modified xsi:type="dcterms:W3CDTF">2018-10-30T08:23:40Z</dcterms:modified>
</cp:coreProperties>
</file>