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5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3E01-D655-47C2-8310-997F9308E021}" type="datetimeFigureOut">
              <a:rPr lang="ar-IQ" smtClean="0"/>
              <a:t>02/03/1440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25BF-E2A7-4E79-ABBF-76C2E02D5A02}" type="slidenum">
              <a:rPr lang="ar-IQ" smtClean="0"/>
              <a:t>‹#›</a:t>
            </a:fld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3E01-D655-47C2-8310-997F9308E021}" type="datetimeFigureOut">
              <a:rPr lang="ar-IQ" smtClean="0"/>
              <a:t>02/03/1440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25BF-E2A7-4E79-ABBF-76C2E02D5A0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3E01-D655-47C2-8310-997F9308E021}" type="datetimeFigureOut">
              <a:rPr lang="ar-IQ" smtClean="0"/>
              <a:t>02/03/1440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25BF-E2A7-4E79-ABBF-76C2E02D5A0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3E01-D655-47C2-8310-997F9308E021}" type="datetimeFigureOut">
              <a:rPr lang="ar-IQ" smtClean="0"/>
              <a:t>02/03/1440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25BF-E2A7-4E79-ABBF-76C2E02D5A0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3E01-D655-47C2-8310-997F9308E021}" type="datetimeFigureOut">
              <a:rPr lang="ar-IQ" smtClean="0"/>
              <a:t>02/03/1440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25BF-E2A7-4E79-ABBF-76C2E02D5A02}" type="slidenum">
              <a:rPr lang="ar-IQ" smtClean="0"/>
              <a:t>‹#›</a:t>
            </a:fld>
            <a:endParaRPr lang="ar-IQ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3E01-D655-47C2-8310-997F9308E021}" type="datetimeFigureOut">
              <a:rPr lang="ar-IQ" smtClean="0"/>
              <a:t>02/03/1440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25BF-E2A7-4E79-ABBF-76C2E02D5A0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3E01-D655-47C2-8310-997F9308E021}" type="datetimeFigureOut">
              <a:rPr lang="ar-IQ" smtClean="0"/>
              <a:t>02/03/1440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25BF-E2A7-4E79-ABBF-76C2E02D5A02}" type="slidenum">
              <a:rPr lang="ar-IQ" smtClean="0"/>
              <a:t>‹#›</a:t>
            </a:fld>
            <a:endParaRPr lang="ar-IQ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3E01-D655-47C2-8310-997F9308E021}" type="datetimeFigureOut">
              <a:rPr lang="ar-IQ" smtClean="0"/>
              <a:t>02/03/1440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25BF-E2A7-4E79-ABBF-76C2E02D5A0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3E01-D655-47C2-8310-997F9308E021}" type="datetimeFigureOut">
              <a:rPr lang="ar-IQ" smtClean="0"/>
              <a:t>02/03/1440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25BF-E2A7-4E79-ABBF-76C2E02D5A0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3E01-D655-47C2-8310-997F9308E021}" type="datetimeFigureOut">
              <a:rPr lang="ar-IQ" smtClean="0"/>
              <a:t>02/03/1440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25BF-E2A7-4E79-ABBF-76C2E02D5A02}" type="slidenum">
              <a:rPr lang="ar-IQ" smtClean="0"/>
              <a:t>‹#›</a:t>
            </a:fld>
            <a:endParaRPr lang="ar-IQ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3E01-D655-47C2-8310-997F9308E021}" type="datetimeFigureOut">
              <a:rPr lang="ar-IQ" smtClean="0"/>
              <a:t>02/03/1440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25BF-E2A7-4E79-ABBF-76C2E02D5A0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7143E01-D655-47C2-8310-997F9308E021}" type="datetimeFigureOut">
              <a:rPr lang="ar-IQ" smtClean="0"/>
              <a:t>02/03/1440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4FE25BF-E2A7-4E79-ABBF-76C2E02D5A02}" type="slidenum">
              <a:rPr lang="ar-IQ" smtClean="0"/>
              <a:t>‹#›</a:t>
            </a:fld>
            <a:endParaRPr lang="ar-IQ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48072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79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3"/>
            <a:ext cx="6315075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6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02932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67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71500"/>
            <a:ext cx="7272808" cy="559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309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65" y="476672"/>
            <a:ext cx="677227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461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54305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619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76672"/>
            <a:ext cx="691276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299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69674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51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48072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14511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09613"/>
            <a:ext cx="648072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15702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620688"/>
            <a:ext cx="532859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199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692696"/>
            <a:ext cx="676875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2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476672"/>
            <a:ext cx="6696743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93561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476672"/>
            <a:ext cx="673717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76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69674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47666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ustom 2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108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كومبيوتةرى  سوران</dc:creator>
  <cp:lastModifiedBy>كومبيوتةرى  سوران</cp:lastModifiedBy>
  <cp:revision>13</cp:revision>
  <dcterms:created xsi:type="dcterms:W3CDTF">2018-11-03T16:44:35Z</dcterms:created>
  <dcterms:modified xsi:type="dcterms:W3CDTF">2018-11-10T17:26:06Z</dcterms:modified>
</cp:coreProperties>
</file>