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7" r:id="rId3"/>
    <p:sldId id="258" r:id="rId4"/>
    <p:sldId id="276" r:id="rId5"/>
    <p:sldId id="259" r:id="rId6"/>
    <p:sldId id="260" r:id="rId7"/>
    <p:sldId id="277" r:id="rId8"/>
    <p:sldId id="261" r:id="rId9"/>
    <p:sldId id="278" r:id="rId10"/>
    <p:sldId id="267" r:id="rId11"/>
    <p:sldId id="279" r:id="rId12"/>
    <p:sldId id="262" r:id="rId13"/>
    <p:sldId id="280" r:id="rId14"/>
    <p:sldId id="263" r:id="rId15"/>
    <p:sldId id="281" r:id="rId16"/>
    <p:sldId id="264" r:id="rId17"/>
    <p:sldId id="282" r:id="rId18"/>
    <p:sldId id="266" r:id="rId19"/>
    <p:sldId id="283" r:id="rId20"/>
    <p:sldId id="265" r:id="rId21"/>
    <p:sldId id="284" r:id="rId22"/>
    <p:sldId id="268" r:id="rId23"/>
    <p:sldId id="269" r:id="rId24"/>
    <p:sldId id="285" r:id="rId25"/>
    <p:sldId id="270" r:id="rId26"/>
    <p:sldId id="271" r:id="rId27"/>
    <p:sldId id="272" r:id="rId28"/>
    <p:sldId id="286" r:id="rId29"/>
    <p:sldId id="273" r:id="rId30"/>
    <p:sldId id="274" r:id="rId31"/>
    <p:sldId id="27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1176"/>
    <a:srgbClr val="FFFF66"/>
    <a:srgbClr val="006600"/>
    <a:srgbClr val="336699"/>
    <a:srgbClr val="87FF61"/>
    <a:srgbClr val="73FF47"/>
    <a:srgbClr val="66FF33"/>
    <a:srgbClr val="0000CC"/>
    <a:srgbClr val="66FFFF"/>
    <a:srgbClr val="CC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A43408-6F9F-4906-ADD1-A0C81F927C1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IQ"/>
        </a:p>
      </dgm:t>
    </dgm:pt>
    <dgm:pt modelId="{DF97B8BE-F7DB-479D-B1BD-02CD67CA90EA}">
      <dgm:prSet phldrT="[Text]" custT="1"/>
      <dgm:spPr/>
      <dgm:t>
        <a:bodyPr/>
        <a:lstStyle/>
        <a:p>
          <a:pPr rtl="1"/>
          <a:r>
            <a:rPr kumimoji="0" lang="ar-IQ" sz="4300" b="1" kern="1200" cap="all" baseline="0" dirty="0" smtClean="0">
              <a:solidFill>
                <a:schemeClr val="tx1"/>
              </a:solidFill>
              <a:effectLst>
                <a:reflection blurRad="12700" stA="48000" endA="300" endPos="55000" dir="5400000" sy="-90000" algn="bl" rotWithShape="0"/>
              </a:effectLst>
              <a:latin typeface="+mn-lt"/>
              <a:ea typeface="+mn-ea"/>
              <a:cs typeface="Ali-A-Sahifa Bold" pitchFamily="2" charset="-78"/>
            </a:rPr>
            <a:t>النظرية</a:t>
          </a:r>
          <a:r>
            <a:rPr lang="ar-IQ" sz="3000" kern="1200" dirty="0" smtClean="0"/>
            <a:t> </a:t>
          </a:r>
          <a:endParaRPr lang="ar-IQ" sz="3000" kern="1200" dirty="0"/>
        </a:p>
      </dgm:t>
    </dgm:pt>
    <dgm:pt modelId="{B4C9DD14-15EF-434F-A100-8F84ECF0529F}" type="parTrans" cxnId="{E2C8DD18-462E-46CF-A531-18BF9475D842}">
      <dgm:prSet/>
      <dgm:spPr/>
      <dgm:t>
        <a:bodyPr/>
        <a:lstStyle/>
        <a:p>
          <a:pPr rtl="1"/>
          <a:endParaRPr lang="ar-IQ"/>
        </a:p>
      </dgm:t>
    </dgm:pt>
    <dgm:pt modelId="{A1535670-56D1-4B45-AB4C-6B45A27070B5}" type="sibTrans" cxnId="{E2C8DD18-462E-46CF-A531-18BF9475D842}">
      <dgm:prSet/>
      <dgm:spPr/>
      <dgm:t>
        <a:bodyPr/>
        <a:lstStyle/>
        <a:p>
          <a:pPr rtl="1"/>
          <a:endParaRPr lang="ar-IQ"/>
        </a:p>
      </dgm:t>
    </dgm:pt>
    <dgm:pt modelId="{665F422D-83CF-415E-AF4C-80507CD44F90}">
      <dgm:prSet phldrT="[Text]" custT="1">
        <dgm:style>
          <a:lnRef idx="1">
            <a:schemeClr val="dk1"/>
          </a:lnRef>
          <a:fillRef idx="2">
            <a:schemeClr val="dk1"/>
          </a:fillRef>
          <a:effectRef idx="1">
            <a:schemeClr val="dk1"/>
          </a:effectRef>
          <a:fontRef idx="minor">
            <a:schemeClr val="dk1"/>
          </a:fontRef>
        </dgm:style>
      </dgm:prSet>
      <dgm:spPr>
        <a:solidFill>
          <a:srgbClr val="99CC00"/>
        </a:solidFill>
      </dgm:spPr>
      <dgm:t>
        <a:bodyPr/>
        <a:lstStyle/>
        <a:p>
          <a:pPr rtl="1"/>
          <a:r>
            <a:rPr kumimoji="0" lang="ar-IQ" sz="36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التطور التأريخي</a:t>
          </a:r>
          <a:endParaRPr kumimoji="0" lang="ar-IQ" sz="3600" b="1" kern="1200" cap="all" baseline="0" dirty="0">
            <a:solidFill>
              <a:srgbClr val="002060"/>
            </a:solidFill>
            <a:effectLst>
              <a:reflection blurRad="12700" stA="48000" endA="300" endPos="55000" dir="5400000" sy="-90000" algn="bl" rotWithShape="0"/>
            </a:effectLst>
            <a:latin typeface="+mn-lt"/>
            <a:ea typeface="+mn-ea"/>
            <a:cs typeface="Ali-A-Sahifa Bold" pitchFamily="2" charset="-78"/>
          </a:endParaRPr>
        </a:p>
      </dgm:t>
    </dgm:pt>
    <dgm:pt modelId="{B7F6991F-DA75-4C08-8F0A-62433595FCB0}" type="parTrans" cxnId="{7AA053D7-216A-419E-8176-46DE03F77BEE}">
      <dgm:prSet/>
      <dgm:spPr/>
      <dgm:t>
        <a:bodyPr/>
        <a:lstStyle/>
        <a:p>
          <a:pPr rtl="1"/>
          <a:endParaRPr lang="ar-IQ"/>
        </a:p>
      </dgm:t>
    </dgm:pt>
    <dgm:pt modelId="{5CB234B4-F8E7-4D87-9883-8A1476FF01E7}" type="sibTrans" cxnId="{7AA053D7-216A-419E-8176-46DE03F77BEE}">
      <dgm:prSet/>
      <dgm:spPr/>
      <dgm:t>
        <a:bodyPr/>
        <a:lstStyle/>
        <a:p>
          <a:pPr rtl="1"/>
          <a:endParaRPr lang="ar-IQ"/>
        </a:p>
      </dgm:t>
    </dgm:pt>
    <dgm:pt modelId="{0C4A0872-F9A8-476D-8116-08198C631FBE}">
      <dgm:prSet phldrT="[Text]" custT="1">
        <dgm:style>
          <a:lnRef idx="1">
            <a:schemeClr val="dk1"/>
          </a:lnRef>
          <a:fillRef idx="2">
            <a:schemeClr val="dk1"/>
          </a:fillRef>
          <a:effectRef idx="1">
            <a:schemeClr val="dk1"/>
          </a:effectRef>
          <a:fontRef idx="minor">
            <a:schemeClr val="dk1"/>
          </a:fontRef>
        </dgm:style>
      </dgm:prSet>
      <dgm:spPr>
        <a:solidFill>
          <a:srgbClr val="99CC00"/>
        </a:solidFill>
      </dgm:spPr>
      <dgm:t>
        <a:bodyPr/>
        <a:lstStyle/>
        <a:p>
          <a:pPr rtl="1"/>
          <a:r>
            <a:rPr kumimoji="0" lang="ar-IQ" sz="32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العقدية</a:t>
          </a:r>
        </a:p>
        <a:p>
          <a:pPr rtl="1"/>
          <a:r>
            <a:rPr kumimoji="0" lang="ar-IQ" sz="28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 هوبز</a:t>
          </a:r>
        </a:p>
        <a:p>
          <a:pPr rtl="1"/>
          <a:r>
            <a:rPr kumimoji="0" lang="ar-IQ" sz="28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 لوك  </a:t>
          </a:r>
        </a:p>
        <a:p>
          <a:pPr rtl="1"/>
          <a:r>
            <a:rPr kumimoji="0" lang="ar-IQ" sz="28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-روسو</a:t>
          </a:r>
          <a:endParaRPr kumimoji="0" lang="ar-IQ" sz="2800" b="1" kern="1200" cap="all" baseline="0" dirty="0">
            <a:solidFill>
              <a:srgbClr val="002060"/>
            </a:solidFill>
            <a:effectLst>
              <a:reflection blurRad="12700" stA="48000" endA="300" endPos="55000" dir="5400000" sy="-90000" algn="bl" rotWithShape="0"/>
            </a:effectLst>
            <a:latin typeface="+mn-lt"/>
            <a:ea typeface="+mn-ea"/>
            <a:cs typeface="Ali-A-Sahifa Bold" pitchFamily="2" charset="-78"/>
          </a:endParaRPr>
        </a:p>
      </dgm:t>
    </dgm:pt>
    <dgm:pt modelId="{4D8FBB6E-690A-4D80-85B0-2C86C8ACD8B6}" type="parTrans" cxnId="{B8046B0E-29C8-423F-B6A5-0AD57CDCED99}">
      <dgm:prSet/>
      <dgm:spPr/>
      <dgm:t>
        <a:bodyPr/>
        <a:lstStyle/>
        <a:p>
          <a:pPr rtl="1"/>
          <a:endParaRPr lang="ar-IQ"/>
        </a:p>
      </dgm:t>
    </dgm:pt>
    <dgm:pt modelId="{012C9DD7-FC5D-466F-BF93-217DB23EE22A}" type="sibTrans" cxnId="{B8046B0E-29C8-423F-B6A5-0AD57CDCED99}">
      <dgm:prSet/>
      <dgm:spPr/>
      <dgm:t>
        <a:bodyPr/>
        <a:lstStyle/>
        <a:p>
          <a:pPr rtl="1"/>
          <a:endParaRPr lang="ar-IQ"/>
        </a:p>
      </dgm:t>
    </dgm:pt>
    <dgm:pt modelId="{69B82089-2AE0-45C1-B80D-E0C1F0B8A8B5}">
      <dgm:prSet phldrT="[Text]" custT="1">
        <dgm:style>
          <a:lnRef idx="1">
            <a:schemeClr val="dk1"/>
          </a:lnRef>
          <a:fillRef idx="2">
            <a:schemeClr val="dk1"/>
          </a:fillRef>
          <a:effectRef idx="1">
            <a:schemeClr val="dk1"/>
          </a:effectRef>
          <a:fontRef idx="minor">
            <a:schemeClr val="dk1"/>
          </a:fontRef>
        </dgm:style>
      </dgm:prSet>
      <dgm:spPr>
        <a:solidFill>
          <a:srgbClr val="99CC00"/>
        </a:solidFill>
      </dgm:spPr>
      <dgm:t>
        <a:bodyPr/>
        <a:lstStyle/>
        <a:p>
          <a:pPr rtl="1"/>
          <a:r>
            <a:rPr kumimoji="0" lang="ar-IQ" sz="32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الثيوقراطية</a:t>
          </a:r>
        </a:p>
        <a:p>
          <a:pPr rtl="1"/>
          <a:r>
            <a:rPr kumimoji="0" lang="ar-IQ" sz="32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 - المباشر</a:t>
          </a:r>
        </a:p>
        <a:p>
          <a:pPr rtl="1"/>
          <a:r>
            <a:rPr kumimoji="0" lang="ar-IQ" sz="32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-غير المباشر</a:t>
          </a:r>
          <a:r>
            <a:rPr lang="ar-IQ" sz="2800" kern="1200" dirty="0" smtClean="0"/>
            <a:t> </a:t>
          </a:r>
          <a:endParaRPr lang="ar-IQ" sz="2800" kern="1200" dirty="0"/>
        </a:p>
      </dgm:t>
    </dgm:pt>
    <dgm:pt modelId="{BCD3A59F-29F8-4A1F-A828-982A4D2776E4}" type="parTrans" cxnId="{64EE7C95-FE17-414A-A535-5A6864EB7738}">
      <dgm:prSet/>
      <dgm:spPr/>
      <dgm:t>
        <a:bodyPr/>
        <a:lstStyle/>
        <a:p>
          <a:pPr rtl="1"/>
          <a:endParaRPr lang="ar-IQ"/>
        </a:p>
      </dgm:t>
    </dgm:pt>
    <dgm:pt modelId="{0078C6CB-7A32-42D4-ADAB-5B0832D81D65}" type="sibTrans" cxnId="{64EE7C95-FE17-414A-A535-5A6864EB7738}">
      <dgm:prSet/>
      <dgm:spPr/>
      <dgm:t>
        <a:bodyPr/>
        <a:lstStyle/>
        <a:p>
          <a:pPr rtl="1"/>
          <a:endParaRPr lang="ar-IQ"/>
        </a:p>
      </dgm:t>
    </dgm:pt>
    <dgm:pt modelId="{A3F896C3-080C-44A2-8274-ABDBBB1BF56D}">
      <dgm:prSet phldrT="[Text]" custT="1">
        <dgm:style>
          <a:lnRef idx="1">
            <a:schemeClr val="dk1"/>
          </a:lnRef>
          <a:fillRef idx="2">
            <a:schemeClr val="dk1"/>
          </a:fillRef>
          <a:effectRef idx="1">
            <a:schemeClr val="dk1"/>
          </a:effectRef>
          <a:fontRef idx="minor">
            <a:schemeClr val="dk1"/>
          </a:fontRef>
        </dgm:style>
      </dgm:prSet>
      <dgm:spPr>
        <a:solidFill>
          <a:srgbClr val="99CC00"/>
        </a:solidFill>
      </dgm:spPr>
      <dgm:t>
        <a:bodyPr/>
        <a:lstStyle/>
        <a:p>
          <a:pPr rtl="1"/>
          <a:r>
            <a:rPr kumimoji="0" lang="ar-IQ" sz="48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الأسرة</a:t>
          </a:r>
          <a:endParaRPr kumimoji="0" lang="ar-IQ" sz="4800" b="1" kern="1200" cap="all" baseline="0" dirty="0">
            <a:solidFill>
              <a:srgbClr val="002060"/>
            </a:solidFill>
            <a:effectLst>
              <a:reflection blurRad="12700" stA="48000" endA="300" endPos="55000" dir="5400000" sy="-90000" algn="bl" rotWithShape="0"/>
            </a:effectLst>
            <a:latin typeface="+mn-lt"/>
            <a:ea typeface="+mn-ea"/>
            <a:cs typeface="Ali-A-Sahifa Bold" pitchFamily="2" charset="-78"/>
          </a:endParaRPr>
        </a:p>
      </dgm:t>
    </dgm:pt>
    <dgm:pt modelId="{81CE21B6-5981-4F0A-BC64-7EE49493E529}" type="parTrans" cxnId="{DFF09BF4-D981-45A2-9383-DE6EE0EE6BA1}">
      <dgm:prSet/>
      <dgm:spPr/>
      <dgm:t>
        <a:bodyPr/>
        <a:lstStyle/>
        <a:p>
          <a:pPr rtl="1"/>
          <a:endParaRPr lang="ar-IQ"/>
        </a:p>
      </dgm:t>
    </dgm:pt>
    <dgm:pt modelId="{8E4EF16C-BE2B-4C37-84E0-D157D2784616}" type="sibTrans" cxnId="{DFF09BF4-D981-45A2-9383-DE6EE0EE6BA1}">
      <dgm:prSet/>
      <dgm:spPr/>
      <dgm:t>
        <a:bodyPr/>
        <a:lstStyle/>
        <a:p>
          <a:pPr rtl="1"/>
          <a:endParaRPr lang="ar-IQ"/>
        </a:p>
      </dgm:t>
    </dgm:pt>
    <dgm:pt modelId="{33275885-7EA3-499B-972C-308F079EBFD8}">
      <dgm:prSet phldrT="[Text]" custT="1">
        <dgm:style>
          <a:lnRef idx="1">
            <a:schemeClr val="dk1"/>
          </a:lnRef>
          <a:fillRef idx="2">
            <a:schemeClr val="dk1"/>
          </a:fillRef>
          <a:effectRef idx="1">
            <a:schemeClr val="dk1"/>
          </a:effectRef>
          <a:fontRef idx="minor">
            <a:schemeClr val="dk1"/>
          </a:fontRef>
        </dgm:style>
      </dgm:prSet>
      <dgm:spPr>
        <a:solidFill>
          <a:srgbClr val="99CC00"/>
        </a:solidFill>
      </dgm:spPr>
      <dgm:t>
        <a:bodyPr/>
        <a:lstStyle/>
        <a:p>
          <a:pPr rtl="1"/>
          <a:r>
            <a:rPr kumimoji="0" lang="ar-IQ" sz="4800" b="1" kern="1200" cap="all" baseline="0" dirty="0" smtClean="0">
              <a:solidFill>
                <a:srgbClr val="002060"/>
              </a:solidFill>
              <a:effectLst>
                <a:reflection blurRad="12700" stA="48000" endA="300" endPos="55000" dir="5400000" sy="-90000" algn="bl" rotWithShape="0"/>
              </a:effectLst>
              <a:latin typeface="+mn-lt"/>
              <a:ea typeface="+mn-ea"/>
              <a:cs typeface="Ali-A-Sahifa Bold" pitchFamily="2" charset="-78"/>
            </a:rPr>
            <a:t>القوة</a:t>
          </a:r>
          <a:endParaRPr kumimoji="0" lang="ar-IQ" sz="4800" b="1" kern="1200" cap="all" baseline="0" dirty="0">
            <a:solidFill>
              <a:srgbClr val="002060"/>
            </a:solidFill>
            <a:effectLst>
              <a:reflection blurRad="12700" stA="48000" endA="300" endPos="55000" dir="5400000" sy="-90000" algn="bl" rotWithShape="0"/>
            </a:effectLst>
            <a:latin typeface="+mn-lt"/>
            <a:ea typeface="+mn-ea"/>
            <a:cs typeface="Ali-A-Sahifa Bold" pitchFamily="2" charset="-78"/>
          </a:endParaRPr>
        </a:p>
      </dgm:t>
    </dgm:pt>
    <dgm:pt modelId="{FDD6536A-BD3E-448B-9707-BCA54E3B349B}" type="parTrans" cxnId="{34B54265-D902-4974-A0DD-02646952D512}">
      <dgm:prSet/>
      <dgm:spPr/>
      <dgm:t>
        <a:bodyPr/>
        <a:lstStyle/>
        <a:p>
          <a:pPr rtl="1"/>
          <a:endParaRPr lang="ar-IQ"/>
        </a:p>
      </dgm:t>
    </dgm:pt>
    <dgm:pt modelId="{3A513A89-89EC-40DC-B6EE-CAF66D85E61F}" type="sibTrans" cxnId="{34B54265-D902-4974-A0DD-02646952D512}">
      <dgm:prSet/>
      <dgm:spPr/>
      <dgm:t>
        <a:bodyPr/>
        <a:lstStyle/>
        <a:p>
          <a:pPr rtl="1"/>
          <a:endParaRPr lang="ar-IQ"/>
        </a:p>
      </dgm:t>
    </dgm:pt>
    <dgm:pt modelId="{A816AD0E-522A-4304-92D0-68F76872D783}" type="pres">
      <dgm:prSet presAssocID="{A8A43408-6F9F-4906-ADD1-A0C81F927C1D}" presName="hierChild1" presStyleCnt="0">
        <dgm:presLayoutVars>
          <dgm:orgChart val="1"/>
          <dgm:chPref val="1"/>
          <dgm:dir/>
          <dgm:animOne val="branch"/>
          <dgm:animLvl val="lvl"/>
          <dgm:resizeHandles/>
        </dgm:presLayoutVars>
      </dgm:prSet>
      <dgm:spPr/>
      <dgm:t>
        <a:bodyPr/>
        <a:lstStyle/>
        <a:p>
          <a:pPr rtl="1"/>
          <a:endParaRPr lang="ar-IQ"/>
        </a:p>
      </dgm:t>
    </dgm:pt>
    <dgm:pt modelId="{C31EF15B-D812-4F69-8DCE-65B2458BA1B5}" type="pres">
      <dgm:prSet presAssocID="{DF97B8BE-F7DB-479D-B1BD-02CD67CA90EA}" presName="hierRoot1" presStyleCnt="0">
        <dgm:presLayoutVars>
          <dgm:hierBranch val="init"/>
        </dgm:presLayoutVars>
      </dgm:prSet>
      <dgm:spPr/>
    </dgm:pt>
    <dgm:pt modelId="{0739886F-FDED-41F2-B46C-617C668CF32F}" type="pres">
      <dgm:prSet presAssocID="{DF97B8BE-F7DB-479D-B1BD-02CD67CA90EA}" presName="rootComposite1" presStyleCnt="0"/>
      <dgm:spPr/>
    </dgm:pt>
    <dgm:pt modelId="{C206F429-651F-49BA-871C-DEE1BF75EF96}" type="pres">
      <dgm:prSet presAssocID="{DF97B8BE-F7DB-479D-B1BD-02CD67CA90EA}" presName="rootText1" presStyleLbl="node0" presStyleIdx="0" presStyleCnt="1" custScaleX="122078" custScaleY="209826">
        <dgm:presLayoutVars>
          <dgm:chPref val="3"/>
        </dgm:presLayoutVars>
      </dgm:prSet>
      <dgm:spPr/>
      <dgm:t>
        <a:bodyPr/>
        <a:lstStyle/>
        <a:p>
          <a:pPr rtl="1"/>
          <a:endParaRPr lang="ar-IQ"/>
        </a:p>
      </dgm:t>
    </dgm:pt>
    <dgm:pt modelId="{1B718DD7-907E-464D-A2AD-3A80186FC6B0}" type="pres">
      <dgm:prSet presAssocID="{DF97B8BE-F7DB-479D-B1BD-02CD67CA90EA}" presName="rootConnector1" presStyleLbl="node1" presStyleIdx="0" presStyleCnt="0"/>
      <dgm:spPr/>
      <dgm:t>
        <a:bodyPr/>
        <a:lstStyle/>
        <a:p>
          <a:pPr rtl="1"/>
          <a:endParaRPr lang="ar-IQ"/>
        </a:p>
      </dgm:t>
    </dgm:pt>
    <dgm:pt modelId="{B0782ECD-EEE8-4A6E-8670-D1CCFEA74D9D}" type="pres">
      <dgm:prSet presAssocID="{DF97B8BE-F7DB-479D-B1BD-02CD67CA90EA}" presName="hierChild2" presStyleCnt="0"/>
      <dgm:spPr/>
    </dgm:pt>
    <dgm:pt modelId="{0108E69E-1405-440A-B0C0-C31964E20F2B}" type="pres">
      <dgm:prSet presAssocID="{B7F6991F-DA75-4C08-8F0A-62433595FCB0}" presName="Name37" presStyleLbl="parChTrans1D2" presStyleIdx="0" presStyleCnt="5"/>
      <dgm:spPr/>
      <dgm:t>
        <a:bodyPr/>
        <a:lstStyle/>
        <a:p>
          <a:pPr rtl="1"/>
          <a:endParaRPr lang="ar-IQ"/>
        </a:p>
      </dgm:t>
    </dgm:pt>
    <dgm:pt modelId="{1FD8A194-9A26-4C41-A0F2-FDC1F9DF1254}" type="pres">
      <dgm:prSet presAssocID="{665F422D-83CF-415E-AF4C-80507CD44F90}" presName="hierRoot2" presStyleCnt="0">
        <dgm:presLayoutVars>
          <dgm:hierBranch val="init"/>
        </dgm:presLayoutVars>
      </dgm:prSet>
      <dgm:spPr/>
    </dgm:pt>
    <dgm:pt modelId="{754F5FA0-0167-4238-87A8-A6273945EE2C}" type="pres">
      <dgm:prSet presAssocID="{665F422D-83CF-415E-AF4C-80507CD44F90}" presName="rootComposite" presStyleCnt="0"/>
      <dgm:spPr/>
    </dgm:pt>
    <dgm:pt modelId="{AD8C3CE0-FA5A-420A-94BA-05259D2B4F70}" type="pres">
      <dgm:prSet presAssocID="{665F422D-83CF-415E-AF4C-80507CD44F90}" presName="rootText" presStyleLbl="node2" presStyleIdx="0" presStyleCnt="5" custScaleY="318614" custLinFactNeighborX="-427" custLinFactNeighborY="-2602">
        <dgm:presLayoutVars>
          <dgm:chPref val="3"/>
        </dgm:presLayoutVars>
      </dgm:prSet>
      <dgm:spPr/>
      <dgm:t>
        <a:bodyPr/>
        <a:lstStyle/>
        <a:p>
          <a:pPr rtl="1"/>
          <a:endParaRPr lang="ar-IQ"/>
        </a:p>
      </dgm:t>
    </dgm:pt>
    <dgm:pt modelId="{600A40C0-2B65-471E-8FBC-022CC84D1B98}" type="pres">
      <dgm:prSet presAssocID="{665F422D-83CF-415E-AF4C-80507CD44F90}" presName="rootConnector" presStyleLbl="node2" presStyleIdx="0" presStyleCnt="5"/>
      <dgm:spPr/>
      <dgm:t>
        <a:bodyPr/>
        <a:lstStyle/>
        <a:p>
          <a:pPr rtl="1"/>
          <a:endParaRPr lang="ar-IQ"/>
        </a:p>
      </dgm:t>
    </dgm:pt>
    <dgm:pt modelId="{BEA96CF9-F93F-4281-BB5E-6F764DC1DB38}" type="pres">
      <dgm:prSet presAssocID="{665F422D-83CF-415E-AF4C-80507CD44F90}" presName="hierChild4" presStyleCnt="0"/>
      <dgm:spPr/>
    </dgm:pt>
    <dgm:pt modelId="{A5EA6E9F-A86C-4245-8072-3C63816C8C68}" type="pres">
      <dgm:prSet presAssocID="{665F422D-83CF-415E-AF4C-80507CD44F90}" presName="hierChild5" presStyleCnt="0"/>
      <dgm:spPr/>
    </dgm:pt>
    <dgm:pt modelId="{B30B0413-FA00-489C-85DC-FD83E3064760}" type="pres">
      <dgm:prSet presAssocID="{81CE21B6-5981-4F0A-BC64-7EE49493E529}" presName="Name37" presStyleLbl="parChTrans1D2" presStyleIdx="1" presStyleCnt="5"/>
      <dgm:spPr/>
      <dgm:t>
        <a:bodyPr/>
        <a:lstStyle/>
        <a:p>
          <a:pPr rtl="1"/>
          <a:endParaRPr lang="ar-IQ"/>
        </a:p>
      </dgm:t>
    </dgm:pt>
    <dgm:pt modelId="{47F25503-2294-4464-9910-67B14FAF6C5E}" type="pres">
      <dgm:prSet presAssocID="{A3F896C3-080C-44A2-8274-ABDBBB1BF56D}" presName="hierRoot2" presStyleCnt="0">
        <dgm:presLayoutVars>
          <dgm:hierBranch val="init"/>
        </dgm:presLayoutVars>
      </dgm:prSet>
      <dgm:spPr/>
    </dgm:pt>
    <dgm:pt modelId="{840D7346-BC26-4F1E-8889-FD9CE7485D0A}" type="pres">
      <dgm:prSet presAssocID="{A3F896C3-080C-44A2-8274-ABDBBB1BF56D}" presName="rootComposite" presStyleCnt="0"/>
      <dgm:spPr/>
    </dgm:pt>
    <dgm:pt modelId="{BD1DAF5A-1E02-4CCF-9227-EEC23C2E39E6}" type="pres">
      <dgm:prSet presAssocID="{A3F896C3-080C-44A2-8274-ABDBBB1BF56D}" presName="rootText" presStyleLbl="node2" presStyleIdx="1" presStyleCnt="5" custScaleY="332275">
        <dgm:presLayoutVars>
          <dgm:chPref val="3"/>
        </dgm:presLayoutVars>
      </dgm:prSet>
      <dgm:spPr/>
      <dgm:t>
        <a:bodyPr/>
        <a:lstStyle/>
        <a:p>
          <a:pPr rtl="1"/>
          <a:endParaRPr lang="ar-IQ"/>
        </a:p>
      </dgm:t>
    </dgm:pt>
    <dgm:pt modelId="{C3DFFFBC-1C15-4688-B175-214D1C297C93}" type="pres">
      <dgm:prSet presAssocID="{A3F896C3-080C-44A2-8274-ABDBBB1BF56D}" presName="rootConnector" presStyleLbl="node2" presStyleIdx="1" presStyleCnt="5"/>
      <dgm:spPr/>
      <dgm:t>
        <a:bodyPr/>
        <a:lstStyle/>
        <a:p>
          <a:pPr rtl="1"/>
          <a:endParaRPr lang="ar-IQ"/>
        </a:p>
      </dgm:t>
    </dgm:pt>
    <dgm:pt modelId="{5AF955DD-B421-4351-B08F-FACB45E52776}" type="pres">
      <dgm:prSet presAssocID="{A3F896C3-080C-44A2-8274-ABDBBB1BF56D}" presName="hierChild4" presStyleCnt="0"/>
      <dgm:spPr/>
    </dgm:pt>
    <dgm:pt modelId="{7CBC3074-EBBD-4DB4-B3C8-F3135F7FB5F8}" type="pres">
      <dgm:prSet presAssocID="{A3F896C3-080C-44A2-8274-ABDBBB1BF56D}" presName="hierChild5" presStyleCnt="0"/>
      <dgm:spPr/>
    </dgm:pt>
    <dgm:pt modelId="{9986BC5E-9FB2-4210-9D83-7A7C5F83D810}" type="pres">
      <dgm:prSet presAssocID="{FDD6536A-BD3E-448B-9707-BCA54E3B349B}" presName="Name37" presStyleLbl="parChTrans1D2" presStyleIdx="2" presStyleCnt="5"/>
      <dgm:spPr/>
      <dgm:t>
        <a:bodyPr/>
        <a:lstStyle/>
        <a:p>
          <a:pPr rtl="1"/>
          <a:endParaRPr lang="ar-IQ"/>
        </a:p>
      </dgm:t>
    </dgm:pt>
    <dgm:pt modelId="{65EB98FF-783D-4BEF-8656-D97F70F66AF1}" type="pres">
      <dgm:prSet presAssocID="{33275885-7EA3-499B-972C-308F079EBFD8}" presName="hierRoot2" presStyleCnt="0">
        <dgm:presLayoutVars>
          <dgm:hierBranch val="init"/>
        </dgm:presLayoutVars>
      </dgm:prSet>
      <dgm:spPr/>
    </dgm:pt>
    <dgm:pt modelId="{096B4CDE-52B9-4CB1-9566-74A128279C31}" type="pres">
      <dgm:prSet presAssocID="{33275885-7EA3-499B-972C-308F079EBFD8}" presName="rootComposite" presStyleCnt="0"/>
      <dgm:spPr/>
    </dgm:pt>
    <dgm:pt modelId="{6947621F-D727-4F8C-87F5-9330F7655E69}" type="pres">
      <dgm:prSet presAssocID="{33275885-7EA3-499B-972C-308F079EBFD8}" presName="rootText" presStyleLbl="node2" presStyleIdx="2" presStyleCnt="5" custScaleY="339105">
        <dgm:presLayoutVars>
          <dgm:chPref val="3"/>
        </dgm:presLayoutVars>
      </dgm:prSet>
      <dgm:spPr/>
      <dgm:t>
        <a:bodyPr/>
        <a:lstStyle/>
        <a:p>
          <a:pPr rtl="1"/>
          <a:endParaRPr lang="ar-IQ"/>
        </a:p>
      </dgm:t>
    </dgm:pt>
    <dgm:pt modelId="{0C1DE792-F0FF-4D2C-A3B8-B5F418DB88CB}" type="pres">
      <dgm:prSet presAssocID="{33275885-7EA3-499B-972C-308F079EBFD8}" presName="rootConnector" presStyleLbl="node2" presStyleIdx="2" presStyleCnt="5"/>
      <dgm:spPr/>
      <dgm:t>
        <a:bodyPr/>
        <a:lstStyle/>
        <a:p>
          <a:pPr rtl="1"/>
          <a:endParaRPr lang="ar-IQ"/>
        </a:p>
      </dgm:t>
    </dgm:pt>
    <dgm:pt modelId="{CD62677F-5706-4EAF-BD07-4AA791767F5D}" type="pres">
      <dgm:prSet presAssocID="{33275885-7EA3-499B-972C-308F079EBFD8}" presName="hierChild4" presStyleCnt="0"/>
      <dgm:spPr/>
    </dgm:pt>
    <dgm:pt modelId="{43E5A9EE-F5E3-48EC-B04B-4A26B0D47138}" type="pres">
      <dgm:prSet presAssocID="{33275885-7EA3-499B-972C-308F079EBFD8}" presName="hierChild5" presStyleCnt="0"/>
      <dgm:spPr/>
    </dgm:pt>
    <dgm:pt modelId="{9B99D65D-025E-46F2-AA76-AFFED07947D9}" type="pres">
      <dgm:prSet presAssocID="{4D8FBB6E-690A-4D80-85B0-2C86C8ACD8B6}" presName="Name37" presStyleLbl="parChTrans1D2" presStyleIdx="3" presStyleCnt="5"/>
      <dgm:spPr/>
      <dgm:t>
        <a:bodyPr/>
        <a:lstStyle/>
        <a:p>
          <a:pPr rtl="1"/>
          <a:endParaRPr lang="ar-IQ"/>
        </a:p>
      </dgm:t>
    </dgm:pt>
    <dgm:pt modelId="{8BF648BE-FCB1-4970-BE52-E3CBB561D7D4}" type="pres">
      <dgm:prSet presAssocID="{0C4A0872-F9A8-476D-8116-08198C631FBE}" presName="hierRoot2" presStyleCnt="0">
        <dgm:presLayoutVars>
          <dgm:hierBranch val="init"/>
        </dgm:presLayoutVars>
      </dgm:prSet>
      <dgm:spPr/>
    </dgm:pt>
    <dgm:pt modelId="{EBA0B6EA-C8E6-4E8A-B47E-57E7AD7AC8EB}" type="pres">
      <dgm:prSet presAssocID="{0C4A0872-F9A8-476D-8116-08198C631FBE}" presName="rootComposite" presStyleCnt="0"/>
      <dgm:spPr/>
    </dgm:pt>
    <dgm:pt modelId="{A64B68DE-377D-42C8-8084-E7CC986FB640}" type="pres">
      <dgm:prSet presAssocID="{0C4A0872-F9A8-476D-8116-08198C631FBE}" presName="rootText" presStyleLbl="node2" presStyleIdx="3" presStyleCnt="5" custScaleY="339105">
        <dgm:presLayoutVars>
          <dgm:chPref val="3"/>
        </dgm:presLayoutVars>
      </dgm:prSet>
      <dgm:spPr/>
      <dgm:t>
        <a:bodyPr/>
        <a:lstStyle/>
        <a:p>
          <a:pPr rtl="1"/>
          <a:endParaRPr lang="ar-IQ"/>
        </a:p>
      </dgm:t>
    </dgm:pt>
    <dgm:pt modelId="{FB10032B-834D-420C-91B2-BF7FB9F0C43C}" type="pres">
      <dgm:prSet presAssocID="{0C4A0872-F9A8-476D-8116-08198C631FBE}" presName="rootConnector" presStyleLbl="node2" presStyleIdx="3" presStyleCnt="5"/>
      <dgm:spPr/>
      <dgm:t>
        <a:bodyPr/>
        <a:lstStyle/>
        <a:p>
          <a:pPr rtl="1"/>
          <a:endParaRPr lang="ar-IQ"/>
        </a:p>
      </dgm:t>
    </dgm:pt>
    <dgm:pt modelId="{91AF7F64-4C33-4978-B6F5-9F80D6461884}" type="pres">
      <dgm:prSet presAssocID="{0C4A0872-F9A8-476D-8116-08198C631FBE}" presName="hierChild4" presStyleCnt="0"/>
      <dgm:spPr/>
    </dgm:pt>
    <dgm:pt modelId="{63EE18A8-0231-4B4E-9F34-0FE5C785F713}" type="pres">
      <dgm:prSet presAssocID="{0C4A0872-F9A8-476D-8116-08198C631FBE}" presName="hierChild5" presStyleCnt="0"/>
      <dgm:spPr/>
    </dgm:pt>
    <dgm:pt modelId="{97AB69C9-1C2C-4E06-9E65-48B8498F02BA}" type="pres">
      <dgm:prSet presAssocID="{BCD3A59F-29F8-4A1F-A828-982A4D2776E4}" presName="Name37" presStyleLbl="parChTrans1D2" presStyleIdx="4" presStyleCnt="5"/>
      <dgm:spPr/>
      <dgm:t>
        <a:bodyPr/>
        <a:lstStyle/>
        <a:p>
          <a:pPr rtl="1"/>
          <a:endParaRPr lang="ar-IQ"/>
        </a:p>
      </dgm:t>
    </dgm:pt>
    <dgm:pt modelId="{98722E31-AFF1-46DB-9496-EDB3A87DB9C9}" type="pres">
      <dgm:prSet presAssocID="{69B82089-2AE0-45C1-B80D-E0C1F0B8A8B5}" presName="hierRoot2" presStyleCnt="0">
        <dgm:presLayoutVars>
          <dgm:hierBranch val="init"/>
        </dgm:presLayoutVars>
      </dgm:prSet>
      <dgm:spPr/>
    </dgm:pt>
    <dgm:pt modelId="{A16DB319-F859-44DB-B41F-949C28B6E694}" type="pres">
      <dgm:prSet presAssocID="{69B82089-2AE0-45C1-B80D-E0C1F0B8A8B5}" presName="rootComposite" presStyleCnt="0"/>
      <dgm:spPr/>
    </dgm:pt>
    <dgm:pt modelId="{45E3C7E9-F2BA-492D-B67E-901C77E3B947}" type="pres">
      <dgm:prSet presAssocID="{69B82089-2AE0-45C1-B80D-E0C1F0B8A8B5}" presName="rootText" presStyleLbl="node2" presStyleIdx="4" presStyleCnt="5" custScaleX="147733" custScaleY="337520">
        <dgm:presLayoutVars>
          <dgm:chPref val="3"/>
        </dgm:presLayoutVars>
      </dgm:prSet>
      <dgm:spPr/>
      <dgm:t>
        <a:bodyPr/>
        <a:lstStyle/>
        <a:p>
          <a:pPr rtl="1"/>
          <a:endParaRPr lang="ar-IQ"/>
        </a:p>
      </dgm:t>
    </dgm:pt>
    <dgm:pt modelId="{F7B2BE3D-FA04-434A-B4AF-83C0D5AC1B79}" type="pres">
      <dgm:prSet presAssocID="{69B82089-2AE0-45C1-B80D-E0C1F0B8A8B5}" presName="rootConnector" presStyleLbl="node2" presStyleIdx="4" presStyleCnt="5"/>
      <dgm:spPr/>
      <dgm:t>
        <a:bodyPr/>
        <a:lstStyle/>
        <a:p>
          <a:pPr rtl="1"/>
          <a:endParaRPr lang="ar-IQ"/>
        </a:p>
      </dgm:t>
    </dgm:pt>
    <dgm:pt modelId="{172DEA99-33B8-4A84-92DC-B20A8E851599}" type="pres">
      <dgm:prSet presAssocID="{69B82089-2AE0-45C1-B80D-E0C1F0B8A8B5}" presName="hierChild4" presStyleCnt="0"/>
      <dgm:spPr/>
    </dgm:pt>
    <dgm:pt modelId="{D0EC3DA5-79DE-4EC8-BB73-332939E66ABC}" type="pres">
      <dgm:prSet presAssocID="{69B82089-2AE0-45C1-B80D-E0C1F0B8A8B5}" presName="hierChild5" presStyleCnt="0"/>
      <dgm:spPr/>
    </dgm:pt>
    <dgm:pt modelId="{A50BED24-CC57-49AB-B828-1644C44B1473}" type="pres">
      <dgm:prSet presAssocID="{DF97B8BE-F7DB-479D-B1BD-02CD67CA90EA}" presName="hierChild3" presStyleCnt="0"/>
      <dgm:spPr/>
    </dgm:pt>
  </dgm:ptLst>
  <dgm:cxnLst>
    <dgm:cxn modelId="{34B54265-D902-4974-A0DD-02646952D512}" srcId="{DF97B8BE-F7DB-479D-B1BD-02CD67CA90EA}" destId="{33275885-7EA3-499B-972C-308F079EBFD8}" srcOrd="2" destOrd="0" parTransId="{FDD6536A-BD3E-448B-9707-BCA54E3B349B}" sibTransId="{3A513A89-89EC-40DC-B6EE-CAF66D85E61F}"/>
    <dgm:cxn modelId="{78FF1013-0A26-429E-8817-BFD2437E9A2E}" type="presOf" srcId="{4D8FBB6E-690A-4D80-85B0-2C86C8ACD8B6}" destId="{9B99D65D-025E-46F2-AA76-AFFED07947D9}" srcOrd="0" destOrd="0" presId="urn:microsoft.com/office/officeart/2005/8/layout/orgChart1"/>
    <dgm:cxn modelId="{7E93A8B9-252B-4A1A-8301-2AA9A36B7121}" type="presOf" srcId="{A3F896C3-080C-44A2-8274-ABDBBB1BF56D}" destId="{BD1DAF5A-1E02-4CCF-9227-EEC23C2E39E6}" srcOrd="0" destOrd="0" presId="urn:microsoft.com/office/officeart/2005/8/layout/orgChart1"/>
    <dgm:cxn modelId="{57DEE554-2541-44F3-B7A6-85B114DEF507}" type="presOf" srcId="{A8A43408-6F9F-4906-ADD1-A0C81F927C1D}" destId="{A816AD0E-522A-4304-92D0-68F76872D783}" srcOrd="0" destOrd="0" presId="urn:microsoft.com/office/officeart/2005/8/layout/orgChart1"/>
    <dgm:cxn modelId="{7AA053D7-216A-419E-8176-46DE03F77BEE}" srcId="{DF97B8BE-F7DB-479D-B1BD-02CD67CA90EA}" destId="{665F422D-83CF-415E-AF4C-80507CD44F90}" srcOrd="0" destOrd="0" parTransId="{B7F6991F-DA75-4C08-8F0A-62433595FCB0}" sibTransId="{5CB234B4-F8E7-4D87-9883-8A1476FF01E7}"/>
    <dgm:cxn modelId="{DA626800-2991-49C3-9BD3-F8DB29304C2C}" type="presOf" srcId="{DF97B8BE-F7DB-479D-B1BD-02CD67CA90EA}" destId="{1B718DD7-907E-464D-A2AD-3A80186FC6B0}" srcOrd="1" destOrd="0" presId="urn:microsoft.com/office/officeart/2005/8/layout/orgChart1"/>
    <dgm:cxn modelId="{6911D234-5712-4C1A-B3FE-ADB4430033A9}" type="presOf" srcId="{0C4A0872-F9A8-476D-8116-08198C631FBE}" destId="{FB10032B-834D-420C-91B2-BF7FB9F0C43C}" srcOrd="1" destOrd="0" presId="urn:microsoft.com/office/officeart/2005/8/layout/orgChart1"/>
    <dgm:cxn modelId="{E2C8DD18-462E-46CF-A531-18BF9475D842}" srcId="{A8A43408-6F9F-4906-ADD1-A0C81F927C1D}" destId="{DF97B8BE-F7DB-479D-B1BD-02CD67CA90EA}" srcOrd="0" destOrd="0" parTransId="{B4C9DD14-15EF-434F-A100-8F84ECF0529F}" sibTransId="{A1535670-56D1-4B45-AB4C-6B45A27070B5}"/>
    <dgm:cxn modelId="{5CA5C2EC-6FF4-45A6-B5F0-44962352D78D}" type="presOf" srcId="{A3F896C3-080C-44A2-8274-ABDBBB1BF56D}" destId="{C3DFFFBC-1C15-4688-B175-214D1C297C93}" srcOrd="1" destOrd="0" presId="urn:microsoft.com/office/officeart/2005/8/layout/orgChart1"/>
    <dgm:cxn modelId="{C10FAA59-2038-4FBB-A919-3AF98559678E}" type="presOf" srcId="{0C4A0872-F9A8-476D-8116-08198C631FBE}" destId="{A64B68DE-377D-42C8-8084-E7CC986FB640}" srcOrd="0" destOrd="0" presId="urn:microsoft.com/office/officeart/2005/8/layout/orgChart1"/>
    <dgm:cxn modelId="{2A9AA9C8-4252-41F3-A7A6-6FEE84912B32}" type="presOf" srcId="{665F422D-83CF-415E-AF4C-80507CD44F90}" destId="{600A40C0-2B65-471E-8FBC-022CC84D1B98}" srcOrd="1" destOrd="0" presId="urn:microsoft.com/office/officeart/2005/8/layout/orgChart1"/>
    <dgm:cxn modelId="{DFF09BF4-D981-45A2-9383-DE6EE0EE6BA1}" srcId="{DF97B8BE-F7DB-479D-B1BD-02CD67CA90EA}" destId="{A3F896C3-080C-44A2-8274-ABDBBB1BF56D}" srcOrd="1" destOrd="0" parTransId="{81CE21B6-5981-4F0A-BC64-7EE49493E529}" sibTransId="{8E4EF16C-BE2B-4C37-84E0-D157D2784616}"/>
    <dgm:cxn modelId="{64EE7C95-FE17-414A-A535-5A6864EB7738}" srcId="{DF97B8BE-F7DB-479D-B1BD-02CD67CA90EA}" destId="{69B82089-2AE0-45C1-B80D-E0C1F0B8A8B5}" srcOrd="4" destOrd="0" parTransId="{BCD3A59F-29F8-4A1F-A828-982A4D2776E4}" sibTransId="{0078C6CB-7A32-42D4-ADAB-5B0832D81D65}"/>
    <dgm:cxn modelId="{B8046B0E-29C8-423F-B6A5-0AD57CDCED99}" srcId="{DF97B8BE-F7DB-479D-B1BD-02CD67CA90EA}" destId="{0C4A0872-F9A8-476D-8116-08198C631FBE}" srcOrd="3" destOrd="0" parTransId="{4D8FBB6E-690A-4D80-85B0-2C86C8ACD8B6}" sibTransId="{012C9DD7-FC5D-466F-BF93-217DB23EE22A}"/>
    <dgm:cxn modelId="{9C047F20-9462-4ADE-A69B-D727DF62C460}" type="presOf" srcId="{69B82089-2AE0-45C1-B80D-E0C1F0B8A8B5}" destId="{45E3C7E9-F2BA-492D-B67E-901C77E3B947}" srcOrd="0" destOrd="0" presId="urn:microsoft.com/office/officeart/2005/8/layout/orgChart1"/>
    <dgm:cxn modelId="{19C67E4B-ABFC-4935-9774-17F6B15EFA30}" type="presOf" srcId="{B7F6991F-DA75-4C08-8F0A-62433595FCB0}" destId="{0108E69E-1405-440A-B0C0-C31964E20F2B}" srcOrd="0" destOrd="0" presId="urn:microsoft.com/office/officeart/2005/8/layout/orgChart1"/>
    <dgm:cxn modelId="{A0BFDD01-F831-4CD7-8572-4509F611D98F}" type="presOf" srcId="{665F422D-83CF-415E-AF4C-80507CD44F90}" destId="{AD8C3CE0-FA5A-420A-94BA-05259D2B4F70}" srcOrd="0" destOrd="0" presId="urn:microsoft.com/office/officeart/2005/8/layout/orgChart1"/>
    <dgm:cxn modelId="{645E8C0A-00EE-4FD2-B038-37B368F9A0EC}" type="presOf" srcId="{DF97B8BE-F7DB-479D-B1BD-02CD67CA90EA}" destId="{C206F429-651F-49BA-871C-DEE1BF75EF96}" srcOrd="0" destOrd="0" presId="urn:microsoft.com/office/officeart/2005/8/layout/orgChart1"/>
    <dgm:cxn modelId="{1501CF0A-453A-482E-8F34-87C702AD260B}" type="presOf" srcId="{BCD3A59F-29F8-4A1F-A828-982A4D2776E4}" destId="{97AB69C9-1C2C-4E06-9E65-48B8498F02BA}" srcOrd="0" destOrd="0" presId="urn:microsoft.com/office/officeart/2005/8/layout/orgChart1"/>
    <dgm:cxn modelId="{E6F3D9EC-0870-4CAD-9874-1BBBD4A83B20}" type="presOf" srcId="{81CE21B6-5981-4F0A-BC64-7EE49493E529}" destId="{B30B0413-FA00-489C-85DC-FD83E3064760}" srcOrd="0" destOrd="0" presId="urn:microsoft.com/office/officeart/2005/8/layout/orgChart1"/>
    <dgm:cxn modelId="{14D672A4-7B0F-49D9-B8A1-4D8699695D8F}" type="presOf" srcId="{33275885-7EA3-499B-972C-308F079EBFD8}" destId="{6947621F-D727-4F8C-87F5-9330F7655E69}" srcOrd="0" destOrd="0" presId="urn:microsoft.com/office/officeart/2005/8/layout/orgChart1"/>
    <dgm:cxn modelId="{EB6F3D83-5439-4E94-9BAF-ED957CCEF656}" type="presOf" srcId="{33275885-7EA3-499B-972C-308F079EBFD8}" destId="{0C1DE792-F0FF-4D2C-A3B8-B5F418DB88CB}" srcOrd="1" destOrd="0" presId="urn:microsoft.com/office/officeart/2005/8/layout/orgChart1"/>
    <dgm:cxn modelId="{D4176AE8-EFB9-48B8-8A1E-24786516D311}" type="presOf" srcId="{69B82089-2AE0-45C1-B80D-E0C1F0B8A8B5}" destId="{F7B2BE3D-FA04-434A-B4AF-83C0D5AC1B79}" srcOrd="1" destOrd="0" presId="urn:microsoft.com/office/officeart/2005/8/layout/orgChart1"/>
    <dgm:cxn modelId="{A4A965C5-7CCE-4967-A02C-D4F43BC54C5D}" type="presOf" srcId="{FDD6536A-BD3E-448B-9707-BCA54E3B349B}" destId="{9986BC5E-9FB2-4210-9D83-7A7C5F83D810}" srcOrd="0" destOrd="0" presId="urn:microsoft.com/office/officeart/2005/8/layout/orgChart1"/>
    <dgm:cxn modelId="{BAE59FA2-786F-425D-9B6E-65CE7E014A8D}" type="presParOf" srcId="{A816AD0E-522A-4304-92D0-68F76872D783}" destId="{C31EF15B-D812-4F69-8DCE-65B2458BA1B5}" srcOrd="0" destOrd="0" presId="urn:microsoft.com/office/officeart/2005/8/layout/orgChart1"/>
    <dgm:cxn modelId="{5E15F43E-FE97-4292-B57E-7AC1200D0683}" type="presParOf" srcId="{C31EF15B-D812-4F69-8DCE-65B2458BA1B5}" destId="{0739886F-FDED-41F2-B46C-617C668CF32F}" srcOrd="0" destOrd="0" presId="urn:microsoft.com/office/officeart/2005/8/layout/orgChart1"/>
    <dgm:cxn modelId="{6977185D-5D24-4B5B-AD4E-6303C0612228}" type="presParOf" srcId="{0739886F-FDED-41F2-B46C-617C668CF32F}" destId="{C206F429-651F-49BA-871C-DEE1BF75EF96}" srcOrd="0" destOrd="0" presId="urn:microsoft.com/office/officeart/2005/8/layout/orgChart1"/>
    <dgm:cxn modelId="{8DD6CD53-FC98-45F5-9DD5-84289066652F}" type="presParOf" srcId="{0739886F-FDED-41F2-B46C-617C668CF32F}" destId="{1B718DD7-907E-464D-A2AD-3A80186FC6B0}" srcOrd="1" destOrd="0" presId="urn:microsoft.com/office/officeart/2005/8/layout/orgChart1"/>
    <dgm:cxn modelId="{2F33611C-E19E-4B89-8E5A-3C2733AC466E}" type="presParOf" srcId="{C31EF15B-D812-4F69-8DCE-65B2458BA1B5}" destId="{B0782ECD-EEE8-4A6E-8670-D1CCFEA74D9D}" srcOrd="1" destOrd="0" presId="urn:microsoft.com/office/officeart/2005/8/layout/orgChart1"/>
    <dgm:cxn modelId="{142A4432-66A2-4622-A8C4-92FF6B9F1497}" type="presParOf" srcId="{B0782ECD-EEE8-4A6E-8670-D1CCFEA74D9D}" destId="{0108E69E-1405-440A-B0C0-C31964E20F2B}" srcOrd="0" destOrd="0" presId="urn:microsoft.com/office/officeart/2005/8/layout/orgChart1"/>
    <dgm:cxn modelId="{BCF0878E-D1D2-464B-866B-2E23727F34FE}" type="presParOf" srcId="{B0782ECD-EEE8-4A6E-8670-D1CCFEA74D9D}" destId="{1FD8A194-9A26-4C41-A0F2-FDC1F9DF1254}" srcOrd="1" destOrd="0" presId="urn:microsoft.com/office/officeart/2005/8/layout/orgChart1"/>
    <dgm:cxn modelId="{F9661F42-7997-49F9-A70B-AD19B71E7DD0}" type="presParOf" srcId="{1FD8A194-9A26-4C41-A0F2-FDC1F9DF1254}" destId="{754F5FA0-0167-4238-87A8-A6273945EE2C}" srcOrd="0" destOrd="0" presId="urn:microsoft.com/office/officeart/2005/8/layout/orgChart1"/>
    <dgm:cxn modelId="{C60254CA-FEF0-458F-A38B-EF5812AE2FF5}" type="presParOf" srcId="{754F5FA0-0167-4238-87A8-A6273945EE2C}" destId="{AD8C3CE0-FA5A-420A-94BA-05259D2B4F70}" srcOrd="0" destOrd="0" presId="urn:microsoft.com/office/officeart/2005/8/layout/orgChart1"/>
    <dgm:cxn modelId="{B64CE344-70D0-49D5-A889-C124782A5C38}" type="presParOf" srcId="{754F5FA0-0167-4238-87A8-A6273945EE2C}" destId="{600A40C0-2B65-471E-8FBC-022CC84D1B98}" srcOrd="1" destOrd="0" presId="urn:microsoft.com/office/officeart/2005/8/layout/orgChart1"/>
    <dgm:cxn modelId="{03146FB2-B62C-4EBC-9E09-5508E1C57AED}" type="presParOf" srcId="{1FD8A194-9A26-4C41-A0F2-FDC1F9DF1254}" destId="{BEA96CF9-F93F-4281-BB5E-6F764DC1DB38}" srcOrd="1" destOrd="0" presId="urn:microsoft.com/office/officeart/2005/8/layout/orgChart1"/>
    <dgm:cxn modelId="{B3F0695C-1444-45FA-9E93-502B6AB0A7D4}" type="presParOf" srcId="{1FD8A194-9A26-4C41-A0F2-FDC1F9DF1254}" destId="{A5EA6E9F-A86C-4245-8072-3C63816C8C68}" srcOrd="2" destOrd="0" presId="urn:microsoft.com/office/officeart/2005/8/layout/orgChart1"/>
    <dgm:cxn modelId="{012CE146-AC1D-4332-B828-A04959299520}" type="presParOf" srcId="{B0782ECD-EEE8-4A6E-8670-D1CCFEA74D9D}" destId="{B30B0413-FA00-489C-85DC-FD83E3064760}" srcOrd="2" destOrd="0" presId="urn:microsoft.com/office/officeart/2005/8/layout/orgChart1"/>
    <dgm:cxn modelId="{44D67241-CE10-486D-99C5-6A6D358287F1}" type="presParOf" srcId="{B0782ECD-EEE8-4A6E-8670-D1CCFEA74D9D}" destId="{47F25503-2294-4464-9910-67B14FAF6C5E}" srcOrd="3" destOrd="0" presId="urn:microsoft.com/office/officeart/2005/8/layout/orgChart1"/>
    <dgm:cxn modelId="{36081432-E2D1-45D6-ACD3-3B8F8D8E6154}" type="presParOf" srcId="{47F25503-2294-4464-9910-67B14FAF6C5E}" destId="{840D7346-BC26-4F1E-8889-FD9CE7485D0A}" srcOrd="0" destOrd="0" presId="urn:microsoft.com/office/officeart/2005/8/layout/orgChart1"/>
    <dgm:cxn modelId="{570E7610-C084-453F-BD59-8E82106CB54E}" type="presParOf" srcId="{840D7346-BC26-4F1E-8889-FD9CE7485D0A}" destId="{BD1DAF5A-1E02-4CCF-9227-EEC23C2E39E6}" srcOrd="0" destOrd="0" presId="urn:microsoft.com/office/officeart/2005/8/layout/orgChart1"/>
    <dgm:cxn modelId="{FD7D0896-61A4-440B-9A52-6EE1CFDC787C}" type="presParOf" srcId="{840D7346-BC26-4F1E-8889-FD9CE7485D0A}" destId="{C3DFFFBC-1C15-4688-B175-214D1C297C93}" srcOrd="1" destOrd="0" presId="urn:microsoft.com/office/officeart/2005/8/layout/orgChart1"/>
    <dgm:cxn modelId="{D9257A95-070C-4E30-8CE6-EE70ED87C928}" type="presParOf" srcId="{47F25503-2294-4464-9910-67B14FAF6C5E}" destId="{5AF955DD-B421-4351-B08F-FACB45E52776}" srcOrd="1" destOrd="0" presId="urn:microsoft.com/office/officeart/2005/8/layout/orgChart1"/>
    <dgm:cxn modelId="{79ABBB1E-8B70-4E75-9585-DF4F033B42B0}" type="presParOf" srcId="{47F25503-2294-4464-9910-67B14FAF6C5E}" destId="{7CBC3074-EBBD-4DB4-B3C8-F3135F7FB5F8}" srcOrd="2" destOrd="0" presId="urn:microsoft.com/office/officeart/2005/8/layout/orgChart1"/>
    <dgm:cxn modelId="{CAB29132-4BFF-4D49-8E67-927472145557}" type="presParOf" srcId="{B0782ECD-EEE8-4A6E-8670-D1CCFEA74D9D}" destId="{9986BC5E-9FB2-4210-9D83-7A7C5F83D810}" srcOrd="4" destOrd="0" presId="urn:microsoft.com/office/officeart/2005/8/layout/orgChart1"/>
    <dgm:cxn modelId="{88741BF7-2A51-4411-B3E8-6605ABBE5570}" type="presParOf" srcId="{B0782ECD-EEE8-4A6E-8670-D1CCFEA74D9D}" destId="{65EB98FF-783D-4BEF-8656-D97F70F66AF1}" srcOrd="5" destOrd="0" presId="urn:microsoft.com/office/officeart/2005/8/layout/orgChart1"/>
    <dgm:cxn modelId="{78E6A064-F065-49F6-B98C-A40BD3D546F9}" type="presParOf" srcId="{65EB98FF-783D-4BEF-8656-D97F70F66AF1}" destId="{096B4CDE-52B9-4CB1-9566-74A128279C31}" srcOrd="0" destOrd="0" presId="urn:microsoft.com/office/officeart/2005/8/layout/orgChart1"/>
    <dgm:cxn modelId="{6CA63AAF-532C-4F79-8944-770DB31C2EF9}" type="presParOf" srcId="{096B4CDE-52B9-4CB1-9566-74A128279C31}" destId="{6947621F-D727-4F8C-87F5-9330F7655E69}" srcOrd="0" destOrd="0" presId="urn:microsoft.com/office/officeart/2005/8/layout/orgChart1"/>
    <dgm:cxn modelId="{2082451D-5643-4257-BF07-3D50ED3C872D}" type="presParOf" srcId="{096B4CDE-52B9-4CB1-9566-74A128279C31}" destId="{0C1DE792-F0FF-4D2C-A3B8-B5F418DB88CB}" srcOrd="1" destOrd="0" presId="urn:microsoft.com/office/officeart/2005/8/layout/orgChart1"/>
    <dgm:cxn modelId="{8C3C6A55-5200-4EC4-AB3B-E22698B4CB95}" type="presParOf" srcId="{65EB98FF-783D-4BEF-8656-D97F70F66AF1}" destId="{CD62677F-5706-4EAF-BD07-4AA791767F5D}" srcOrd="1" destOrd="0" presId="urn:microsoft.com/office/officeart/2005/8/layout/orgChart1"/>
    <dgm:cxn modelId="{943F44F9-CE74-4FB7-AB1A-89316D249529}" type="presParOf" srcId="{65EB98FF-783D-4BEF-8656-D97F70F66AF1}" destId="{43E5A9EE-F5E3-48EC-B04B-4A26B0D47138}" srcOrd="2" destOrd="0" presId="urn:microsoft.com/office/officeart/2005/8/layout/orgChart1"/>
    <dgm:cxn modelId="{2CB82BDC-0CE0-4A4B-B8AD-BF26796A5365}" type="presParOf" srcId="{B0782ECD-EEE8-4A6E-8670-D1CCFEA74D9D}" destId="{9B99D65D-025E-46F2-AA76-AFFED07947D9}" srcOrd="6" destOrd="0" presId="urn:microsoft.com/office/officeart/2005/8/layout/orgChart1"/>
    <dgm:cxn modelId="{7D4316D3-16CE-4FAE-BDAB-D0FBD15F6698}" type="presParOf" srcId="{B0782ECD-EEE8-4A6E-8670-D1CCFEA74D9D}" destId="{8BF648BE-FCB1-4970-BE52-E3CBB561D7D4}" srcOrd="7" destOrd="0" presId="urn:microsoft.com/office/officeart/2005/8/layout/orgChart1"/>
    <dgm:cxn modelId="{97DF13FD-FDAD-4465-9449-2D48EA52A8B7}" type="presParOf" srcId="{8BF648BE-FCB1-4970-BE52-E3CBB561D7D4}" destId="{EBA0B6EA-C8E6-4E8A-B47E-57E7AD7AC8EB}" srcOrd="0" destOrd="0" presId="urn:microsoft.com/office/officeart/2005/8/layout/orgChart1"/>
    <dgm:cxn modelId="{B86ED42D-8277-4789-AB82-56077546C291}" type="presParOf" srcId="{EBA0B6EA-C8E6-4E8A-B47E-57E7AD7AC8EB}" destId="{A64B68DE-377D-42C8-8084-E7CC986FB640}" srcOrd="0" destOrd="0" presId="urn:microsoft.com/office/officeart/2005/8/layout/orgChart1"/>
    <dgm:cxn modelId="{CFD0A45D-7D1C-4372-8B10-AB366FEC1616}" type="presParOf" srcId="{EBA0B6EA-C8E6-4E8A-B47E-57E7AD7AC8EB}" destId="{FB10032B-834D-420C-91B2-BF7FB9F0C43C}" srcOrd="1" destOrd="0" presId="urn:microsoft.com/office/officeart/2005/8/layout/orgChart1"/>
    <dgm:cxn modelId="{FAA15EBF-855A-4EA1-8CD5-DAF6719C7FBE}" type="presParOf" srcId="{8BF648BE-FCB1-4970-BE52-E3CBB561D7D4}" destId="{91AF7F64-4C33-4978-B6F5-9F80D6461884}" srcOrd="1" destOrd="0" presId="urn:microsoft.com/office/officeart/2005/8/layout/orgChart1"/>
    <dgm:cxn modelId="{C9D39E13-CE5F-49B1-BFB0-0E96D21FDB40}" type="presParOf" srcId="{8BF648BE-FCB1-4970-BE52-E3CBB561D7D4}" destId="{63EE18A8-0231-4B4E-9F34-0FE5C785F713}" srcOrd="2" destOrd="0" presId="urn:microsoft.com/office/officeart/2005/8/layout/orgChart1"/>
    <dgm:cxn modelId="{1E65040B-13D6-47C8-A2E2-630D78B3FA00}" type="presParOf" srcId="{B0782ECD-EEE8-4A6E-8670-D1CCFEA74D9D}" destId="{97AB69C9-1C2C-4E06-9E65-48B8498F02BA}" srcOrd="8" destOrd="0" presId="urn:microsoft.com/office/officeart/2005/8/layout/orgChart1"/>
    <dgm:cxn modelId="{88AD2B7C-E63E-41BD-97CE-76255CC4DFE1}" type="presParOf" srcId="{B0782ECD-EEE8-4A6E-8670-D1CCFEA74D9D}" destId="{98722E31-AFF1-46DB-9496-EDB3A87DB9C9}" srcOrd="9" destOrd="0" presId="urn:microsoft.com/office/officeart/2005/8/layout/orgChart1"/>
    <dgm:cxn modelId="{EB69ED4C-7E0D-487F-8EE5-4658EE8ECEA3}" type="presParOf" srcId="{98722E31-AFF1-46DB-9496-EDB3A87DB9C9}" destId="{A16DB319-F859-44DB-B41F-949C28B6E694}" srcOrd="0" destOrd="0" presId="urn:microsoft.com/office/officeart/2005/8/layout/orgChart1"/>
    <dgm:cxn modelId="{111966FA-651F-4CBA-955C-D644364A0312}" type="presParOf" srcId="{A16DB319-F859-44DB-B41F-949C28B6E694}" destId="{45E3C7E9-F2BA-492D-B67E-901C77E3B947}" srcOrd="0" destOrd="0" presId="urn:microsoft.com/office/officeart/2005/8/layout/orgChart1"/>
    <dgm:cxn modelId="{35240439-0C24-4C12-B8BD-27D31F7F1751}" type="presParOf" srcId="{A16DB319-F859-44DB-B41F-949C28B6E694}" destId="{F7B2BE3D-FA04-434A-B4AF-83C0D5AC1B79}" srcOrd="1" destOrd="0" presId="urn:microsoft.com/office/officeart/2005/8/layout/orgChart1"/>
    <dgm:cxn modelId="{4F009C75-83C5-4250-B3F7-D0CDBDD0E66B}" type="presParOf" srcId="{98722E31-AFF1-46DB-9496-EDB3A87DB9C9}" destId="{172DEA99-33B8-4A84-92DC-B20A8E851599}" srcOrd="1" destOrd="0" presId="urn:microsoft.com/office/officeart/2005/8/layout/orgChart1"/>
    <dgm:cxn modelId="{80940F03-C67C-4CC0-A620-36591A91FEC6}" type="presParOf" srcId="{98722E31-AFF1-46DB-9496-EDB3A87DB9C9}" destId="{D0EC3DA5-79DE-4EC8-BB73-332939E66ABC}" srcOrd="2" destOrd="0" presId="urn:microsoft.com/office/officeart/2005/8/layout/orgChart1"/>
    <dgm:cxn modelId="{5B244197-9DBA-4C7E-9C6D-F637305A20EF}" type="presParOf" srcId="{C31EF15B-D812-4F69-8DCE-65B2458BA1B5}" destId="{A50BED24-CC57-49AB-B828-1644C44B1473}" srcOrd="2" destOrd="0" presId="urn:microsoft.com/office/officeart/2005/8/layout/orgChart1"/>
  </dgm:cxnLst>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D8BD707-D9CF-40AE-B4C6-C98DA3205C09}" type="datetimeFigureOut">
              <a:rPr lang="en-US" smtClean="0"/>
              <a:pPr/>
              <a:t>11/3/2017</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D8BD707-D9CF-40AE-B4C6-C98DA3205C09}" type="datetimeFigureOut">
              <a:rPr lang="en-US" smtClean="0"/>
              <a:pPr/>
              <a:t>11/3/2017</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D8BD707-D9CF-40AE-B4C6-C98DA3205C09}" type="datetimeFigureOut">
              <a:rPr lang="en-US" smtClean="0"/>
              <a:pPr/>
              <a:t>11/3/2017</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11/3/2017</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11/3/2017</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8BD707-D9CF-40AE-B4C6-C98DA3205C09}" type="datetimeFigureOut">
              <a:rPr lang="en-US" smtClean="0"/>
              <a:pPr/>
              <a:t>11/3/2017</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686800" cy="990600"/>
          </a:xfrm>
          <a:solidFill>
            <a:srgbClr val="FFFF00"/>
          </a:solidFill>
        </p:spPr>
        <p:style>
          <a:lnRef idx="2">
            <a:schemeClr val="accent2"/>
          </a:lnRef>
          <a:fillRef idx="1">
            <a:schemeClr val="lt1"/>
          </a:fillRef>
          <a:effectRef idx="0">
            <a:schemeClr val="accent2"/>
          </a:effectRef>
          <a:fontRef idx="minor">
            <a:schemeClr val="dk1"/>
          </a:fontRef>
        </p:style>
        <p:txBody>
          <a:bodyPr>
            <a:normAutofit/>
          </a:bodyPr>
          <a:lstStyle/>
          <a:p>
            <a:pPr algn="ctr"/>
            <a:endParaRPr lang="ar-IQ" sz="4000" b="1" dirty="0" smtClean="0">
              <a:solidFill>
                <a:srgbClr val="C00000"/>
              </a:solidFill>
              <a:cs typeface="Zanest _ Dyar Bakr" pitchFamily="2" charset="-78"/>
            </a:endParaRPr>
          </a:p>
        </p:txBody>
      </p:sp>
      <p:sp>
        <p:nvSpPr>
          <p:cNvPr id="3" name="Content Placeholder 2"/>
          <p:cNvSpPr>
            <a:spLocks noGrp="1"/>
          </p:cNvSpPr>
          <p:nvPr>
            <p:ph idx="1"/>
          </p:nvPr>
        </p:nvSpPr>
        <p:spPr>
          <a:xfrm>
            <a:off x="304800" y="533400"/>
            <a:ext cx="8686800" cy="5546725"/>
          </a:xfrm>
          <a:solidFill>
            <a:srgbClr val="EDF977"/>
          </a:solidFill>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algn="ctr">
              <a:buClrTx/>
              <a:buNone/>
            </a:pPr>
            <a:r>
              <a:rPr lang="ar-IQ" dirty="0" smtClean="0"/>
              <a:t> </a:t>
            </a:r>
            <a:r>
              <a:rPr lang="en-US" sz="4300" b="1" dirty="0" smtClean="0">
                <a:solidFill>
                  <a:srgbClr val="C00000"/>
                </a:solidFill>
                <a:latin typeface="Arial" pitchFamily="34" charset="0"/>
                <a:cs typeface="Arial" pitchFamily="34" charset="0"/>
              </a:rPr>
              <a:t>ISHIK UNIVERSITY</a:t>
            </a:r>
            <a:endParaRPr lang="ar-IQ" b="1" dirty="0" smtClean="0">
              <a:solidFill>
                <a:srgbClr val="C00000"/>
              </a:solidFill>
              <a:latin typeface="Arial" pitchFamily="34" charset="0"/>
              <a:cs typeface="Arial" pitchFamily="34" charset="0"/>
            </a:endParaRPr>
          </a:p>
          <a:p>
            <a:pPr algn="ctr">
              <a:buClrTx/>
              <a:buNone/>
            </a:pPr>
            <a:r>
              <a:rPr lang="en-US" sz="4300" b="1" dirty="0" smtClean="0">
                <a:solidFill>
                  <a:srgbClr val="9F1176"/>
                </a:solidFill>
                <a:latin typeface="Arial" pitchFamily="34" charset="0"/>
                <a:cs typeface="Arial" pitchFamily="34" charset="0"/>
              </a:rPr>
              <a:t>FACULTY OF LAW</a:t>
            </a:r>
            <a:endParaRPr lang="ar-IQ" sz="4300" b="1" dirty="0" smtClean="0">
              <a:solidFill>
                <a:srgbClr val="9F1176"/>
              </a:solidFill>
              <a:latin typeface="Arial" pitchFamily="34" charset="0"/>
              <a:cs typeface="Arial" pitchFamily="34" charset="0"/>
            </a:endParaRPr>
          </a:p>
          <a:p>
            <a:pPr algn="ctr">
              <a:buClrTx/>
              <a:buNone/>
            </a:pPr>
            <a:r>
              <a:rPr lang="ar-IQ" sz="4400" b="1" cap="all" dirty="0" smtClean="0">
                <a:effectLst>
                  <a:reflection blurRad="12700" stA="48000" endA="300" endPos="55000" dir="5400000" sy="-90000" algn="bl" rotWithShape="0"/>
                </a:effectLst>
                <a:cs typeface="Zanest _ Dyar Bakr" pitchFamily="2" charset="-78"/>
              </a:rPr>
              <a:t>       </a:t>
            </a:r>
            <a:r>
              <a:rPr lang="ar-IQ" sz="5600" b="1" cap="all" dirty="0" smtClean="0">
                <a:effectLst>
                  <a:reflection blurRad="12700" stA="48000" endA="300" endPos="55000" dir="5400000" sy="-90000" algn="bl" rotWithShape="0"/>
                </a:effectLst>
                <a:cs typeface="Ali-A-Sahifa Bold" pitchFamily="2" charset="-78"/>
              </a:rPr>
              <a:t>القانون الدستوري (نظرية الدولة) والنظم السياسية</a:t>
            </a:r>
            <a:endParaRPr lang="en-US" sz="4800" b="1" cap="all" dirty="0" smtClean="0">
              <a:effectLst>
                <a:reflection blurRad="12700" stA="48000" endA="300" endPos="55000" dir="5400000" sy="-90000" algn="bl" rotWithShape="0"/>
              </a:effectLst>
              <a:cs typeface="Ali-A-Sahifa Bold" pitchFamily="2" charset="-78"/>
            </a:endParaRPr>
          </a:p>
          <a:p>
            <a:pPr algn="ctr">
              <a:buClrTx/>
              <a:buNone/>
            </a:pPr>
            <a:r>
              <a:rPr lang="ar-IQ" sz="5200" b="1" cap="all" dirty="0" smtClean="0">
                <a:solidFill>
                  <a:srgbClr val="000099"/>
                </a:solidFill>
                <a:effectLst>
                  <a:reflection blurRad="12700" stA="48000" endA="300" endPos="55000" dir="5400000" sy="-90000" algn="bl" rotWithShape="0"/>
                </a:effectLst>
                <a:cs typeface="Ali-A-Sahifa Bold" pitchFamily="2" charset="-78"/>
              </a:rPr>
              <a:t>مدرس المادة/ </a:t>
            </a:r>
            <a:r>
              <a:rPr lang="ar-IQ" sz="5200" b="1" cap="all" dirty="0" smtClean="0">
                <a:solidFill>
                  <a:srgbClr val="000099"/>
                </a:solidFill>
                <a:effectLst>
                  <a:reflection blurRad="12700" stA="48000" endA="300" endPos="55000" dir="5400000" sy="-90000" algn="bl" rotWithShape="0"/>
                </a:effectLst>
                <a:cs typeface="Ali-A-Sahifa Bold" pitchFamily="2" charset="-78"/>
              </a:rPr>
              <a:t>د. عماد فتاح اسماعيل</a:t>
            </a:r>
            <a:r>
              <a:rPr lang="ar-IQ" sz="4200" b="1" cap="all" dirty="0" smtClean="0">
                <a:effectLst>
                  <a:reflection blurRad="12700" stA="48000" endA="300" endPos="55000" dir="5400000" sy="-90000" algn="bl" rotWithShape="0"/>
                </a:effectLst>
                <a:cs typeface="Ali-A-Sahifa Bold" pitchFamily="2" charset="-78"/>
              </a:rPr>
              <a:t/>
            </a:r>
            <a:br>
              <a:rPr lang="ar-IQ" sz="4200" b="1" cap="all" dirty="0" smtClean="0">
                <a:effectLst>
                  <a:reflection blurRad="12700" stA="48000" endA="300" endPos="55000" dir="5400000" sy="-90000" algn="bl" rotWithShape="0"/>
                </a:effectLst>
                <a:cs typeface="Ali-A-Sahifa Bold" pitchFamily="2" charset="-78"/>
              </a:rPr>
            </a:br>
            <a:r>
              <a:rPr lang="ar-IQ" sz="9400" b="1" dirty="0" smtClean="0">
                <a:solidFill>
                  <a:srgbClr val="C00000"/>
                </a:solidFill>
                <a:latin typeface="Arial" pitchFamily="34" charset="0"/>
                <a:cs typeface="Arial" pitchFamily="34" charset="0"/>
              </a:rPr>
              <a:t/>
            </a:r>
            <a:br>
              <a:rPr lang="ar-IQ" sz="9400" b="1" dirty="0" smtClean="0">
                <a:solidFill>
                  <a:srgbClr val="C00000"/>
                </a:solidFill>
                <a:latin typeface="Arial" pitchFamily="34" charset="0"/>
                <a:cs typeface="Arial" pitchFamily="34" charset="0"/>
              </a:rPr>
            </a:br>
            <a:endParaRPr lang="ar-IQ" sz="4400" b="1" cap="all" dirty="0" smtClean="0">
              <a:effectLst>
                <a:reflection blurRad="12700" stA="48000" endA="300" endPos="55000" dir="5400000" sy="-90000" algn="bl" rotWithShape="0"/>
              </a:effectLst>
              <a:cs typeface="Ali-A-Sahifa Bold" pitchFamily="2" charset="-78"/>
            </a:endParaRPr>
          </a:p>
          <a:p>
            <a:pPr>
              <a:buClrTx/>
              <a:buNone/>
            </a:pPr>
            <a:endParaRPr lang="ar-IQ" sz="4400" b="1" cap="all" dirty="0" smtClean="0">
              <a:effectLst>
                <a:reflection blurRad="12700" stA="48000" endA="300" endPos="55000" dir="5400000" sy="-90000" algn="bl" rotWithShape="0"/>
              </a:effectLst>
              <a:cs typeface="Ali-A-Sahifa Bold"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الثيوقراطية (الدينية - </a:t>
            </a:r>
            <a:r>
              <a:rPr lang="ar-IQ" sz="4000" b="1" dirty="0" smtClean="0">
                <a:solidFill>
                  <a:srgbClr val="C00000"/>
                </a:solidFill>
                <a:cs typeface="Zanest _ Dyar Bakr" pitchFamily="2" charset="-78"/>
              </a:rPr>
              <a:t>ئاينى)</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CCCCFF"/>
          </a:solidFill>
        </p:spPr>
        <p:style>
          <a:lnRef idx="2">
            <a:schemeClr val="accent2"/>
          </a:lnRef>
          <a:fillRef idx="1">
            <a:schemeClr val="lt1"/>
          </a:fillRef>
          <a:effectRef idx="0">
            <a:schemeClr val="accent2"/>
          </a:effectRef>
          <a:fontRef idx="minor">
            <a:schemeClr val="dk1"/>
          </a:fontRef>
        </p:style>
        <p:txBody>
          <a:bodyPr>
            <a:normAutofit/>
          </a:bodyPr>
          <a:lstStyle/>
          <a:p>
            <a:pPr>
              <a:buClrTx/>
              <a:buNone/>
            </a:pPr>
            <a:r>
              <a:rPr lang="ar-IQ" dirty="0" smtClean="0"/>
              <a:t> </a:t>
            </a:r>
            <a:r>
              <a:rPr lang="ar-IQ" sz="3600" b="1" cap="all" dirty="0" smtClean="0">
                <a:solidFill>
                  <a:srgbClr val="002060"/>
                </a:solidFill>
                <a:effectLst>
                  <a:reflection blurRad="12700" stA="48000" endA="300" endPos="55000" dir="5400000" sy="-90000" algn="bl" rotWithShape="0"/>
                </a:effectLst>
                <a:cs typeface="Ali-A-Sahifa Bold" pitchFamily="2" charset="-78"/>
              </a:rPr>
              <a:t>تقدير النظرية الثيوقراطية:</a:t>
            </a:r>
          </a:p>
          <a:p>
            <a:pPr>
              <a:buClrTx/>
              <a:buNone/>
            </a:pPr>
            <a:r>
              <a:rPr lang="ar-IQ" dirty="0" smtClean="0">
                <a:solidFill>
                  <a:srgbClr val="002060"/>
                </a:solidFill>
              </a:rPr>
              <a:t> </a:t>
            </a:r>
            <a:r>
              <a:rPr lang="ar-IQ" sz="3600" b="1" cap="all" dirty="0" smtClean="0">
                <a:solidFill>
                  <a:srgbClr val="002060"/>
                </a:solidFill>
                <a:effectLst>
                  <a:reflection blurRad="12700" stA="48000" endA="300" endPos="55000" dir="5400000" sy="-90000" algn="bl" rotWithShape="0"/>
                </a:effectLst>
                <a:cs typeface="Zanest _ Dyar Bakr" pitchFamily="2" charset="-78"/>
              </a:rPr>
              <a:t>هةلَسةنطاندني تيؤرى ئاينى: </a:t>
            </a:r>
            <a:endParaRPr lang="ar-IQ" sz="2800" b="1" cap="all" dirty="0" smtClean="0">
              <a:solidFill>
                <a:srgbClr val="002060"/>
              </a:solidFill>
              <a:effectLst>
                <a:reflection blurRad="12700" stA="48000" endA="300" endPos="55000" dir="5400000" sy="-90000" algn="bl" rotWithShape="0"/>
              </a:effectLst>
              <a:cs typeface="Zanest _ Dyar Bakr" pitchFamily="2" charset="-78"/>
            </a:endParaRPr>
          </a:p>
          <a:p>
            <a:pPr>
              <a:buClrTx/>
              <a:buFont typeface="Wingdings" pitchFamily="2" charset="2"/>
              <a:buChar char="v"/>
            </a:pPr>
            <a:r>
              <a:rPr lang="ar-IQ" dirty="0" smtClean="0"/>
              <a:t> </a:t>
            </a:r>
            <a:r>
              <a:rPr lang="ar-IQ" sz="3600" b="1" cap="all" dirty="0" smtClean="0">
                <a:solidFill>
                  <a:srgbClr val="006600"/>
                </a:solidFill>
                <a:effectLst>
                  <a:reflection blurRad="12700" stA="48000" endA="300" endPos="55000" dir="5400000" sy="-90000" algn="bl" rotWithShape="0"/>
                </a:effectLst>
                <a:cs typeface="Ali-A-Sahifa Bold" pitchFamily="2" charset="-78"/>
              </a:rPr>
              <a:t>غير صالحة في عصر العلم . </a:t>
            </a:r>
          </a:p>
          <a:p>
            <a:pPr>
              <a:buClrTx/>
              <a:buNone/>
            </a:pPr>
            <a:r>
              <a:rPr lang="ar-IQ" dirty="0" smtClean="0">
                <a:solidFill>
                  <a:srgbClr val="006600"/>
                </a:solidFill>
              </a:rPr>
              <a:t>   </a:t>
            </a:r>
            <a:r>
              <a:rPr lang="ar-IQ" sz="3600" b="1" cap="all" dirty="0" smtClean="0">
                <a:solidFill>
                  <a:srgbClr val="006600"/>
                </a:solidFill>
                <a:effectLst>
                  <a:reflection blurRad="12700" stA="48000" endA="300" endPos="55000" dir="5400000" sy="-90000" algn="bl" rotWithShape="0"/>
                </a:effectLst>
                <a:cs typeface="Zanest _ Dyar Bakr" pitchFamily="2" charset="-78"/>
              </a:rPr>
              <a:t>ناطونجيَت لةطةلَ سةردةمي زانست .</a:t>
            </a:r>
          </a:p>
          <a:p>
            <a:pPr>
              <a:buClrTx/>
              <a:buFont typeface="Wingdings" pitchFamily="2" charset="2"/>
              <a:buChar char="v"/>
            </a:pPr>
            <a:r>
              <a:rPr lang="ar-IQ" dirty="0" smtClean="0">
                <a:solidFill>
                  <a:srgbClr val="006600"/>
                </a:solidFill>
              </a:rPr>
              <a:t> </a:t>
            </a:r>
            <a:r>
              <a:rPr lang="ar-IQ" sz="3600" b="1" cap="all" dirty="0" smtClean="0">
                <a:solidFill>
                  <a:srgbClr val="006600"/>
                </a:solidFill>
                <a:effectLst>
                  <a:reflection blurRad="12700" stA="48000" endA="300" endPos="55000" dir="5400000" sy="-90000" algn="bl" rotWithShape="0"/>
                </a:effectLst>
                <a:cs typeface="Ali-A-Sahifa Bold" pitchFamily="2" charset="-78"/>
              </a:rPr>
              <a:t>غير مبنية على اساس علمي .</a:t>
            </a:r>
          </a:p>
          <a:p>
            <a:pPr>
              <a:buClrTx/>
              <a:buNone/>
            </a:pPr>
            <a:r>
              <a:rPr lang="ar-IQ" dirty="0" smtClean="0">
                <a:solidFill>
                  <a:srgbClr val="006600"/>
                </a:solidFill>
                <a:cs typeface="Ali_K_Alwand" pitchFamily="2" charset="-78"/>
              </a:rPr>
              <a:t>    </a:t>
            </a:r>
            <a:r>
              <a:rPr lang="ar-IQ" sz="3600" b="1" cap="all" dirty="0" smtClean="0">
                <a:solidFill>
                  <a:srgbClr val="006600"/>
                </a:solidFill>
                <a:effectLst>
                  <a:reflection blurRad="12700" stA="48000" endA="300" endPos="55000" dir="5400000" sy="-90000" algn="bl" rotWithShape="0"/>
                </a:effectLst>
                <a:cs typeface="Zanest _ Dyar Bakr" pitchFamily="2" charset="-78"/>
              </a:rPr>
              <a:t>بنيات نةنراوة لةسةر بنةرةتى زانستى .</a:t>
            </a:r>
          </a:p>
          <a:p>
            <a:pPr>
              <a:buClrTx/>
              <a:buFont typeface="Wingdings" pitchFamily="2" charset="2"/>
              <a:buChar char="v"/>
            </a:pPr>
            <a:r>
              <a:rPr lang="ar-IQ" dirty="0" smtClean="0"/>
              <a:t> </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lstStyle/>
          <a:p>
            <a:pPr algn="ctr"/>
            <a:r>
              <a:rPr lang="ar-IQ" sz="4300" b="1" dirty="0" smtClean="0">
                <a:solidFill>
                  <a:srgbClr val="C00000"/>
                </a:solidFill>
                <a:latin typeface="+mn-lt"/>
                <a:ea typeface="+mn-ea"/>
                <a:cs typeface="Ali-A-Sahifa Bold" pitchFamily="2" charset="-78"/>
              </a:rPr>
              <a:t>النظرية الثيوقراطية (الدينية -</a:t>
            </a:r>
            <a:r>
              <a:rPr lang="ar-IQ" dirty="0" smtClean="0"/>
              <a:t> </a:t>
            </a:r>
            <a:r>
              <a:rPr lang="ar-IQ" sz="4000" b="1" dirty="0" smtClean="0">
                <a:solidFill>
                  <a:srgbClr val="C00000"/>
                </a:solidFill>
                <a:latin typeface="+mn-lt"/>
                <a:ea typeface="+mn-ea"/>
                <a:cs typeface="Zanest _ Dyar Bakr" pitchFamily="2" charset="-78"/>
              </a:rPr>
              <a:t>ئاينى)</a:t>
            </a:r>
            <a:endParaRPr lang="ar-IQ" sz="4000" b="1" dirty="0">
              <a:solidFill>
                <a:srgbClr val="C00000"/>
              </a:solidFill>
              <a:latin typeface="+mn-lt"/>
              <a:ea typeface="+mn-ea"/>
              <a:cs typeface="Zanest _ Dyar Bakr" pitchFamily="2" charset="-78"/>
            </a:endParaRPr>
          </a:p>
        </p:txBody>
      </p:sp>
      <p:sp>
        <p:nvSpPr>
          <p:cNvPr id="3" name="Content Placeholder 2"/>
          <p:cNvSpPr>
            <a:spLocks noGrp="1"/>
          </p:cNvSpPr>
          <p:nvPr>
            <p:ph idx="1"/>
          </p:nvPr>
        </p:nvSpPr>
        <p:spPr>
          <a:solidFill>
            <a:srgbClr val="FFFF99"/>
          </a:solidFill>
        </p:spPr>
        <p:style>
          <a:lnRef idx="2">
            <a:schemeClr val="accent1"/>
          </a:lnRef>
          <a:fillRef idx="1">
            <a:schemeClr val="lt1"/>
          </a:fillRef>
          <a:effectRef idx="0">
            <a:schemeClr val="accent1"/>
          </a:effectRef>
          <a:fontRef idx="minor">
            <a:schemeClr val="dk1"/>
          </a:fontRef>
        </p:style>
        <p:txBody>
          <a:bodyPr/>
          <a:lstStyle/>
          <a:p>
            <a:pPr>
              <a:buClrTx/>
              <a:buFont typeface="Wingdings" pitchFamily="2" charset="2"/>
              <a:buChar char="v"/>
            </a:pPr>
            <a:r>
              <a:rPr lang="ar-IQ" sz="4000" b="1" cap="all" dirty="0" smtClean="0">
                <a:solidFill>
                  <a:srgbClr val="007A37"/>
                </a:solidFill>
                <a:effectLst>
                  <a:reflection blurRad="12700" stA="48000" endA="300" endPos="55000" dir="5400000" sy="-90000" algn="bl" rotWithShape="0"/>
                </a:effectLst>
                <a:cs typeface="Ali-A-Sahifa Bold" pitchFamily="2" charset="-78"/>
              </a:rPr>
              <a:t>تقوم على الغيبيات .</a:t>
            </a:r>
          </a:p>
          <a:p>
            <a:pPr>
              <a:buClrTx/>
              <a:buNone/>
            </a:pPr>
            <a:r>
              <a:rPr lang="ar-IQ" dirty="0" smtClean="0">
                <a:solidFill>
                  <a:srgbClr val="007A37"/>
                </a:solidFill>
              </a:rPr>
              <a:t>   </a:t>
            </a:r>
            <a:r>
              <a:rPr lang="ar-IQ" sz="3600" b="1" cap="all" dirty="0" smtClean="0">
                <a:solidFill>
                  <a:srgbClr val="007A37"/>
                </a:solidFill>
                <a:effectLst>
                  <a:reflection blurRad="12700" stA="48000" endA="300" endPos="55000" dir="5400000" sy="-90000" algn="bl" rotWithShape="0"/>
                </a:effectLst>
                <a:cs typeface="Zanest _ Dyar Bakr" pitchFamily="2" charset="-78"/>
              </a:rPr>
              <a:t>بنياتنراوة لةسةر خةيالَ و نةبينراوةكان .</a:t>
            </a:r>
          </a:p>
          <a:p>
            <a:pPr>
              <a:buClrTx/>
              <a:buFont typeface="Wingdings" pitchFamily="2" charset="2"/>
              <a:buChar char="v"/>
            </a:pPr>
            <a:r>
              <a:rPr lang="ar-IQ" dirty="0" smtClean="0">
                <a:solidFill>
                  <a:srgbClr val="007A37"/>
                </a:solidFill>
              </a:rPr>
              <a:t> </a:t>
            </a:r>
            <a:r>
              <a:rPr lang="ar-IQ" sz="4000" b="1" cap="all" dirty="0" smtClean="0">
                <a:solidFill>
                  <a:srgbClr val="007A37"/>
                </a:solidFill>
                <a:effectLst>
                  <a:reflection blurRad="12700" stA="48000" endA="300" endPos="55000" dir="5400000" sy="-90000" algn="bl" rotWithShape="0"/>
                </a:effectLst>
                <a:cs typeface="Ali-A-Sahifa Bold" pitchFamily="2" charset="-78"/>
              </a:rPr>
              <a:t>لا تستند الى نص كتابي منزل .</a:t>
            </a:r>
          </a:p>
          <a:p>
            <a:pPr>
              <a:buClrTx/>
              <a:buNone/>
            </a:pPr>
            <a:r>
              <a:rPr lang="ar-IQ" dirty="0" smtClean="0">
                <a:solidFill>
                  <a:srgbClr val="007A37"/>
                </a:solidFill>
              </a:rPr>
              <a:t> </a:t>
            </a:r>
            <a:r>
              <a:rPr lang="ar-IQ" sz="3600" b="1" cap="all" dirty="0" smtClean="0">
                <a:solidFill>
                  <a:srgbClr val="007A37"/>
                </a:solidFill>
                <a:effectLst>
                  <a:reflection blurRad="12700" stA="48000" endA="300" endPos="55000" dir="5400000" sy="-90000" algn="bl" rotWithShape="0"/>
                </a:effectLst>
                <a:cs typeface="Zanest _ Dyar Bakr" pitchFamily="2" charset="-78"/>
              </a:rPr>
              <a:t>ثالَثشت نيية بة ثةرتوكة ئاسمانييةكان .</a:t>
            </a:r>
          </a:p>
          <a:p>
            <a:pPr>
              <a:buClrTx/>
              <a:buFont typeface="Wingdings" pitchFamily="2" charset="2"/>
              <a:buChar char="v"/>
            </a:pPr>
            <a:r>
              <a:rPr lang="ar-IQ" dirty="0" smtClean="0">
                <a:solidFill>
                  <a:srgbClr val="007A37"/>
                </a:solidFill>
              </a:rPr>
              <a:t> </a:t>
            </a:r>
            <a:r>
              <a:rPr lang="ar-IQ" sz="4000" b="1" cap="all" dirty="0" smtClean="0">
                <a:solidFill>
                  <a:srgbClr val="007A37"/>
                </a:solidFill>
                <a:effectLst>
                  <a:reflection blurRad="12700" stA="48000" endA="300" endPos="55000" dir="5400000" sy="-90000" algn="bl" rotWithShape="0"/>
                </a:effectLst>
                <a:cs typeface="Ali-A-Sahifa Bold" pitchFamily="2" charset="-78"/>
              </a:rPr>
              <a:t>تؤدي الى الاستبداد والظلم .</a:t>
            </a:r>
          </a:p>
          <a:p>
            <a:pPr>
              <a:buClrTx/>
              <a:buNone/>
            </a:pPr>
            <a:r>
              <a:rPr lang="ar-IQ" dirty="0" smtClean="0">
                <a:solidFill>
                  <a:srgbClr val="007A37"/>
                </a:solidFill>
                <a:cs typeface="Ali_K_Alwand" pitchFamily="2" charset="-78"/>
              </a:rPr>
              <a:t>   </a:t>
            </a:r>
            <a:r>
              <a:rPr lang="ar-IQ" sz="3600" b="1" cap="all" dirty="0" smtClean="0">
                <a:solidFill>
                  <a:srgbClr val="007A37"/>
                </a:solidFill>
                <a:effectLst>
                  <a:reflection blurRad="12700" stA="48000" endA="300" endPos="55000" dir="5400000" sy="-90000" algn="bl" rotWithShape="0"/>
                </a:effectLst>
                <a:cs typeface="Zanest _ Dyar Bakr" pitchFamily="2" charset="-78"/>
              </a:rPr>
              <a:t>دةبيَتة هؤي ستةم و ضةوساندنةوة.</a:t>
            </a:r>
          </a:p>
          <a:p>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BDBEF9"/>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تيؤري طريَبةست</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xfrm>
            <a:off x="304800" y="1554162"/>
            <a:ext cx="8686800" cy="4846638"/>
          </a:xfrm>
          <a:solidFill>
            <a:srgbClr val="BDE5A9"/>
          </a:solidFill>
        </p:spPr>
        <p:style>
          <a:lnRef idx="2">
            <a:schemeClr val="accent2"/>
          </a:lnRef>
          <a:fillRef idx="1">
            <a:schemeClr val="lt1"/>
          </a:fillRef>
          <a:effectRef idx="0">
            <a:schemeClr val="accent2"/>
          </a:effectRef>
          <a:fontRef idx="minor">
            <a:schemeClr val="dk1"/>
          </a:fontRef>
        </p:style>
        <p:txBody>
          <a:bodyPr>
            <a:normAutofit/>
          </a:bodyPr>
          <a:lstStyle/>
          <a:p>
            <a:pPr algn="just">
              <a:buClrTx/>
              <a:buNone/>
            </a:pPr>
            <a:r>
              <a:rPr lang="ar-IQ" dirty="0" smtClean="0"/>
              <a:t> </a:t>
            </a:r>
            <a:r>
              <a:rPr lang="ar-IQ" sz="4000" b="1" cap="all" dirty="0" smtClean="0">
                <a:solidFill>
                  <a:srgbClr val="0D1385"/>
                </a:solidFill>
                <a:effectLst>
                  <a:reflection blurRad="12700" stA="48000" endA="300" endPos="55000" dir="5400000" sy="-90000" algn="bl" rotWithShape="0"/>
                </a:effectLst>
                <a:cs typeface="Ali-A-Sahifa Bold" pitchFamily="2" charset="-78"/>
              </a:rPr>
              <a:t>ملخص هذه النظرية :</a:t>
            </a:r>
          </a:p>
          <a:p>
            <a:pPr algn="just">
              <a:buClrTx/>
              <a:buNone/>
            </a:pPr>
            <a:r>
              <a:rPr lang="ar-IQ" sz="2800" dirty="0" smtClean="0"/>
              <a:t> </a:t>
            </a:r>
            <a:r>
              <a:rPr lang="ar-IQ" sz="3600" b="1" cap="all" dirty="0" smtClean="0">
                <a:solidFill>
                  <a:srgbClr val="0C117A"/>
                </a:solidFill>
                <a:effectLst>
                  <a:reflection blurRad="12700" stA="48000" endA="300" endPos="55000" dir="5400000" sy="-90000" algn="bl" rotWithShape="0"/>
                </a:effectLst>
                <a:cs typeface="Zanest _ Dyar Bakr" pitchFamily="2" charset="-78"/>
              </a:rPr>
              <a:t>كورتةى ئةم تيؤرة :</a:t>
            </a:r>
          </a:p>
          <a:p>
            <a:pPr algn="just">
              <a:buClrTx/>
              <a:buFont typeface="Wingdings" pitchFamily="2" charset="2"/>
              <a:buChar char="v"/>
            </a:pPr>
            <a:r>
              <a:rPr lang="ar-IQ" sz="2800" dirty="0" smtClean="0"/>
              <a:t> </a:t>
            </a:r>
            <a:r>
              <a:rPr lang="ar-IQ" sz="4000" b="1" cap="all" dirty="0" smtClean="0">
                <a:solidFill>
                  <a:srgbClr val="8A5200"/>
                </a:solidFill>
                <a:effectLst>
                  <a:reflection blurRad="12700" stA="48000" endA="300" endPos="55000" dir="5400000" sy="-90000" algn="bl" rotWithShape="0"/>
                </a:effectLst>
                <a:cs typeface="Ali-A-Sahifa Bold" pitchFamily="2" charset="-78"/>
              </a:rPr>
              <a:t>أن أصل وأساس نشأة الدولة ترجع الى إرادة الأفراد.</a:t>
            </a:r>
          </a:p>
          <a:p>
            <a:pPr algn="just">
              <a:buClrTx/>
              <a:buNone/>
            </a:pPr>
            <a:r>
              <a:rPr lang="ar-IQ" sz="2800" dirty="0" smtClean="0">
                <a:solidFill>
                  <a:srgbClr val="8A5200"/>
                </a:solidFill>
                <a:cs typeface="Ali_K_Alwand" pitchFamily="2" charset="-78"/>
              </a:rPr>
              <a:t>   </a:t>
            </a:r>
            <a:r>
              <a:rPr lang="ar-IQ" sz="3600" b="1" cap="all" dirty="0" smtClean="0">
                <a:solidFill>
                  <a:srgbClr val="8A5200"/>
                </a:solidFill>
                <a:effectLst>
                  <a:reflection blurRad="12700" stA="48000" endA="300" endPos="55000" dir="5400000" sy="-90000" algn="bl" rotWithShape="0"/>
                </a:effectLst>
                <a:cs typeface="Zanest _ Dyar Bakr" pitchFamily="2" charset="-78"/>
              </a:rPr>
              <a:t>بنةرت و ريشةى سةرهةلَدانى دةولَةت دةطةريَتةوة بؤ ويستي تاكةكان </a:t>
            </a:r>
            <a:r>
              <a:rPr lang="ar-IQ" sz="2800" dirty="0" smtClean="0">
                <a:solidFill>
                  <a:srgbClr val="8A5200"/>
                </a:solidFill>
                <a:cs typeface="Ali_K_Alwand" pitchFamily="2" charset="-78"/>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9F084"/>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تيؤري طريَبةست</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DDDDDD"/>
          </a:solidFill>
        </p:spPr>
        <p:style>
          <a:lnRef idx="2">
            <a:schemeClr val="accent2"/>
          </a:lnRef>
          <a:fillRef idx="1">
            <a:schemeClr val="lt1"/>
          </a:fillRef>
          <a:effectRef idx="0">
            <a:schemeClr val="accent2"/>
          </a:effectRef>
          <a:fontRef idx="minor">
            <a:schemeClr val="dk1"/>
          </a:fontRef>
        </p:style>
        <p:txBody>
          <a:bodyPr/>
          <a:lstStyle/>
          <a:p>
            <a:pPr algn="just">
              <a:buClrTx/>
              <a:buFont typeface="Wingdings" pitchFamily="2" charset="2"/>
              <a:buChar char="v"/>
            </a:pPr>
            <a:r>
              <a:rPr lang="ar-IQ" dirty="0" smtClean="0"/>
              <a:t> </a:t>
            </a:r>
            <a:r>
              <a:rPr lang="ar-IQ" sz="4000" b="1" cap="all" dirty="0" smtClean="0">
                <a:solidFill>
                  <a:srgbClr val="8A5200"/>
                </a:solidFill>
                <a:effectLst>
                  <a:reflection blurRad="12700" stA="48000" endA="300" endPos="55000" dir="5400000" sy="-90000" algn="bl" rotWithShape="0"/>
                </a:effectLst>
                <a:cs typeface="Ali-A-Sahifa Bold" pitchFamily="2" charset="-78"/>
              </a:rPr>
              <a:t>أن الأفراد (الحكام والمحكومين) اجتمعوا واتفقوا على انشاء الدولة.</a:t>
            </a:r>
          </a:p>
          <a:p>
            <a:pPr algn="just">
              <a:buClrTx/>
              <a:buNone/>
            </a:pPr>
            <a:r>
              <a:rPr lang="ar-IQ" dirty="0" smtClean="0">
                <a:cs typeface="Ali_K_Alwand" pitchFamily="2" charset="-78"/>
              </a:rPr>
              <a:t>   </a:t>
            </a:r>
            <a:r>
              <a:rPr lang="ar-IQ" sz="3600" b="1" cap="all" dirty="0" smtClean="0">
                <a:solidFill>
                  <a:srgbClr val="8A5200"/>
                </a:solidFill>
                <a:effectLst>
                  <a:reflection blurRad="12700" stA="48000" endA="300" endPos="55000" dir="5400000" sy="-90000" algn="bl" rotWithShape="0"/>
                </a:effectLst>
                <a:cs typeface="Zanest _ Dyar Bakr" pitchFamily="2" charset="-78"/>
              </a:rPr>
              <a:t>تاكةكان (فةرمانرةوا و حوكمكراوةكان) كؤدةبنةوةو ريَكدةكةون لةسةر ثيَكهيَناني دةولَةت .</a:t>
            </a:r>
          </a:p>
          <a:p>
            <a:pPr algn="just">
              <a:buClrTx/>
              <a:buFont typeface="Wingdings" pitchFamily="2" charset="2"/>
              <a:buChar char="v"/>
            </a:pPr>
            <a:r>
              <a:rPr lang="ar-IQ" dirty="0" smtClean="0"/>
              <a:t> </a:t>
            </a:r>
            <a:r>
              <a:rPr lang="ar-IQ" sz="4000" b="1" cap="all" dirty="0" smtClean="0">
                <a:solidFill>
                  <a:srgbClr val="8A5200"/>
                </a:solidFill>
                <a:effectLst>
                  <a:reflection blurRad="12700" stA="48000" endA="300" endPos="55000" dir="5400000" sy="-90000" algn="bl" rotWithShape="0"/>
                </a:effectLst>
                <a:cs typeface="Ali-A-Sahifa Bold" pitchFamily="2" charset="-78"/>
              </a:rPr>
              <a:t>الدولة وجدت نتيجة عقد اجتماعي .</a:t>
            </a:r>
          </a:p>
          <a:p>
            <a:pPr algn="just">
              <a:buClrTx/>
              <a:buNone/>
            </a:pPr>
            <a:r>
              <a:rPr lang="ar-IQ" sz="3600" b="1" cap="all" dirty="0" smtClean="0">
                <a:solidFill>
                  <a:srgbClr val="8A5200"/>
                </a:solidFill>
                <a:effectLst>
                  <a:reflection blurRad="12700" stA="48000" endA="300" endPos="55000" dir="5400000" sy="-90000" algn="bl" rotWithShape="0"/>
                </a:effectLst>
                <a:cs typeface="Zanest _ Dyar Bakr" pitchFamily="2" charset="-78"/>
              </a:rPr>
              <a:t>    سةرهةلَداني دةولَةت لة دةرئةنجامى طريَبةستيَكي كؤمةلاَيةتيية .</a:t>
            </a:r>
          </a:p>
          <a:p>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FCFCF"/>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تيؤرى طريَبةست</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a:normAutofit fontScale="92500"/>
          </a:bodyPr>
          <a:lstStyle/>
          <a:p>
            <a:pPr>
              <a:buClrTx/>
              <a:buNone/>
            </a:pPr>
            <a:r>
              <a:rPr lang="ar-IQ" dirty="0" smtClean="0"/>
              <a:t>  </a:t>
            </a:r>
            <a:r>
              <a:rPr lang="ar-IQ" sz="4300" b="1" cap="all" dirty="0" smtClean="0">
                <a:solidFill>
                  <a:srgbClr val="008A3E"/>
                </a:solidFill>
                <a:effectLst>
                  <a:reflection blurRad="12700" stA="48000" endA="300" endPos="55000" dir="5400000" sy="-90000" algn="bl" rotWithShape="0"/>
                </a:effectLst>
                <a:cs typeface="Ali-A-Sahifa Bold" pitchFamily="2" charset="-78"/>
              </a:rPr>
              <a:t>المتفق عليها:</a:t>
            </a:r>
            <a:endParaRPr lang="ar-IQ" sz="4000" b="1" cap="all" dirty="0" smtClean="0">
              <a:solidFill>
                <a:srgbClr val="008A3E"/>
              </a:solidFill>
              <a:effectLst>
                <a:reflection blurRad="12700" stA="48000" endA="300" endPos="55000" dir="5400000" sy="-90000" algn="bl" rotWithShape="0"/>
              </a:effectLst>
              <a:cs typeface="Ali-A-Sahifa Bold" pitchFamily="2" charset="-78"/>
            </a:endParaRPr>
          </a:p>
          <a:p>
            <a:pPr algn="just">
              <a:buClrTx/>
              <a:buFont typeface="Wingdings" pitchFamily="2" charset="2"/>
              <a:buChar char="v"/>
            </a:pPr>
            <a:r>
              <a:rPr lang="ar-IQ" sz="4000" b="1" cap="all" dirty="0" smtClean="0">
                <a:solidFill>
                  <a:srgbClr val="565656"/>
                </a:solidFill>
                <a:effectLst>
                  <a:reflection blurRad="12700" stA="48000" endA="300" endPos="55000" dir="5400000" sy="-90000" algn="bl" rotWithShape="0"/>
                </a:effectLst>
                <a:cs typeface="Ali-A-Sahifa Bold" pitchFamily="2" charset="-78"/>
              </a:rPr>
              <a:t>إرجاع نشأة الدولة إلى فكرة العقد الإجتماعي .</a:t>
            </a:r>
          </a:p>
          <a:p>
            <a:pPr algn="just">
              <a:buClrTx/>
              <a:buNone/>
            </a:pPr>
            <a:r>
              <a:rPr lang="ar-IQ" dirty="0" smtClean="0">
                <a:solidFill>
                  <a:srgbClr val="565656"/>
                </a:solidFill>
              </a:rPr>
              <a:t>   </a:t>
            </a:r>
            <a:r>
              <a:rPr lang="ar-IQ" sz="3600" b="1" cap="all" dirty="0" smtClean="0">
                <a:solidFill>
                  <a:srgbClr val="565656"/>
                </a:solidFill>
                <a:effectLst>
                  <a:reflection blurRad="12700" stA="48000" endA="300" endPos="55000" dir="5400000" sy="-90000" algn="bl" rotWithShape="0"/>
                </a:effectLst>
                <a:cs typeface="Zanest _ Dyar Bakr" pitchFamily="2" charset="-78"/>
              </a:rPr>
              <a:t>طيَراندنةوةى سةرهةلَدانى دةولَةت بؤ بيرؤكةى طريَبةستى كؤمةلاَيةتى .</a:t>
            </a:r>
          </a:p>
          <a:p>
            <a:pPr algn="just">
              <a:buClrTx/>
              <a:buFont typeface="Wingdings" pitchFamily="2" charset="2"/>
              <a:buChar char="v"/>
            </a:pPr>
            <a:r>
              <a:rPr lang="ar-IQ" sz="4000" b="1" cap="all" dirty="0" smtClean="0">
                <a:solidFill>
                  <a:srgbClr val="565656"/>
                </a:solidFill>
                <a:effectLst>
                  <a:reflection blurRad="12700" stA="48000" endA="300" endPos="55000" dir="5400000" sy="-90000" algn="bl" rotWithShape="0"/>
                </a:effectLst>
                <a:cs typeface="Ali-A-Sahifa Bold" pitchFamily="2" charset="-78"/>
              </a:rPr>
              <a:t>الأفراد انتقلوا من الحياة القديمة الى حياة الجماعة السياسية المنظمة بموجب العقد .</a:t>
            </a:r>
          </a:p>
          <a:p>
            <a:pPr algn="just">
              <a:buClrTx/>
              <a:buNone/>
            </a:pPr>
            <a:r>
              <a:rPr lang="ar-IQ" dirty="0" smtClean="0">
                <a:solidFill>
                  <a:srgbClr val="565656"/>
                </a:solidFill>
              </a:rPr>
              <a:t>  </a:t>
            </a:r>
            <a:r>
              <a:rPr lang="ar-IQ" sz="3600" b="1" cap="all" dirty="0" smtClean="0">
                <a:solidFill>
                  <a:srgbClr val="565656"/>
                </a:solidFill>
                <a:effectLst>
                  <a:reflection blurRad="12700" stA="48000" endA="300" endPos="55000" dir="5400000" sy="-90000" algn="bl" rotWithShape="0"/>
                </a:effectLst>
                <a:cs typeface="Zanest _ Dyar Bakr" pitchFamily="2" charset="-78"/>
              </a:rPr>
              <a:t>تاكةكان ذياني كؤنى خؤيان طواستةوة بؤ ذيانى نيَو كؤمةلَى سياسى ريَكخراو بة ثيَى طريَبةست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5FFC5"/>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تيؤرى طريَبةست</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AFE4FF"/>
          </a:solidFill>
        </p:spPr>
        <p:style>
          <a:lnRef idx="2">
            <a:schemeClr val="accent1"/>
          </a:lnRef>
          <a:fillRef idx="1">
            <a:schemeClr val="lt1"/>
          </a:fillRef>
          <a:effectRef idx="0">
            <a:schemeClr val="accent1"/>
          </a:effectRef>
          <a:fontRef idx="minor">
            <a:schemeClr val="dk1"/>
          </a:fontRef>
        </p:style>
        <p:txBody>
          <a:bodyPr>
            <a:normAutofit lnSpcReduction="10000"/>
          </a:bodyPr>
          <a:lstStyle/>
          <a:p>
            <a:pPr>
              <a:buClrTx/>
              <a:buNone/>
            </a:pPr>
            <a:r>
              <a:rPr lang="ar-IQ" dirty="0" smtClean="0"/>
              <a:t> </a:t>
            </a:r>
            <a:r>
              <a:rPr lang="ar-IQ" sz="4300" b="1" cap="all" dirty="0" smtClean="0">
                <a:solidFill>
                  <a:schemeClr val="tx1">
                    <a:lumMod val="95000"/>
                    <a:lumOff val="5000"/>
                  </a:schemeClr>
                </a:solidFill>
                <a:effectLst>
                  <a:reflection blurRad="12700" stA="48000" endA="300" endPos="55000" dir="5400000" sy="-90000" algn="bl" rotWithShape="0"/>
                </a:effectLst>
                <a:cs typeface="Ali-A-Sahifa Bold" pitchFamily="2" charset="-78"/>
              </a:rPr>
              <a:t>المختلف عليها:</a:t>
            </a:r>
          </a:p>
          <a:p>
            <a:pPr>
              <a:buClrTx/>
              <a:buNone/>
            </a:pPr>
            <a:r>
              <a:rPr lang="ar-IQ" sz="4000" b="1" cap="all" dirty="0" smtClean="0">
                <a:solidFill>
                  <a:schemeClr val="tx1">
                    <a:lumMod val="95000"/>
                    <a:lumOff val="5000"/>
                  </a:schemeClr>
                </a:solidFill>
                <a:effectLst>
                  <a:reflection blurRad="12700" stA="48000" endA="300" endPos="55000" dir="5400000" sy="-90000" algn="bl" rotWithShape="0"/>
                </a:effectLst>
                <a:cs typeface="Zanest _ Dyar Bakr" pitchFamily="2" charset="-78"/>
              </a:rPr>
              <a:t>  جياوازييةكان:</a:t>
            </a:r>
          </a:p>
          <a:p>
            <a:pPr algn="just">
              <a:buClrTx/>
              <a:buFont typeface="Wingdings" pitchFamily="2" charset="2"/>
              <a:buChar char="v"/>
            </a:pPr>
            <a:r>
              <a:rPr lang="ar-IQ" dirty="0" smtClean="0"/>
              <a:t>  </a:t>
            </a:r>
            <a:r>
              <a:rPr lang="ar-IQ" sz="4300" b="1" cap="all" dirty="0" smtClean="0">
                <a:solidFill>
                  <a:srgbClr val="C07200"/>
                </a:solidFill>
                <a:effectLst>
                  <a:reflection blurRad="12700" stA="48000" endA="300" endPos="55000" dir="5400000" sy="-90000" algn="bl" rotWithShape="0"/>
                </a:effectLst>
                <a:cs typeface="Ali-A-Sahifa Bold" pitchFamily="2" charset="-78"/>
              </a:rPr>
              <a:t>الوضع قبل العقد . </a:t>
            </a:r>
            <a:r>
              <a:rPr lang="ar-IQ" sz="4000" b="1" cap="all" dirty="0" smtClean="0">
                <a:solidFill>
                  <a:srgbClr val="C07200"/>
                </a:solidFill>
                <a:effectLst>
                  <a:reflection blurRad="12700" stA="48000" endA="300" endPos="55000" dir="5400000" sy="-90000" algn="bl" rotWithShape="0"/>
                </a:effectLst>
                <a:cs typeface="Zanest _ Dyar Bakr" pitchFamily="2" charset="-78"/>
              </a:rPr>
              <a:t>بارودؤخى ثيَش طريَبةست .</a:t>
            </a:r>
          </a:p>
          <a:p>
            <a:pPr algn="just">
              <a:buClrTx/>
              <a:buFont typeface="Wingdings" pitchFamily="2" charset="2"/>
              <a:buChar char="v"/>
            </a:pPr>
            <a:r>
              <a:rPr lang="ar-IQ" dirty="0" smtClean="0">
                <a:solidFill>
                  <a:srgbClr val="C07200"/>
                </a:solidFill>
              </a:rPr>
              <a:t>  </a:t>
            </a:r>
            <a:r>
              <a:rPr lang="ar-IQ" sz="4300" b="1" cap="all" dirty="0" smtClean="0">
                <a:solidFill>
                  <a:srgbClr val="C07200"/>
                </a:solidFill>
                <a:effectLst>
                  <a:reflection blurRad="12700" stA="48000" endA="300" endPos="55000" dir="5400000" sy="-90000" algn="bl" rotWithShape="0"/>
                </a:effectLst>
                <a:cs typeface="Ali-A-Sahifa Bold" pitchFamily="2" charset="-78"/>
              </a:rPr>
              <a:t>أطراف العقد . </a:t>
            </a:r>
            <a:r>
              <a:rPr lang="ar-IQ" sz="4000" b="1" cap="all" dirty="0" smtClean="0">
                <a:solidFill>
                  <a:srgbClr val="C07200"/>
                </a:solidFill>
                <a:effectLst>
                  <a:reflection blurRad="12700" stA="48000" endA="300" endPos="55000" dir="5400000" sy="-90000" algn="bl" rotWithShape="0"/>
                </a:effectLst>
                <a:cs typeface="Zanest _ Dyar Bakr" pitchFamily="2" charset="-78"/>
              </a:rPr>
              <a:t>لايةنةكانى طريَبةست .</a:t>
            </a:r>
          </a:p>
          <a:p>
            <a:pPr algn="just">
              <a:buClrTx/>
              <a:buFont typeface="Wingdings" pitchFamily="2" charset="2"/>
              <a:buChar char="v"/>
            </a:pPr>
            <a:r>
              <a:rPr lang="ar-IQ" dirty="0" smtClean="0">
                <a:solidFill>
                  <a:srgbClr val="C07200"/>
                </a:solidFill>
              </a:rPr>
              <a:t>  </a:t>
            </a:r>
            <a:r>
              <a:rPr lang="ar-IQ" sz="4300" b="1" cap="all" dirty="0" smtClean="0">
                <a:solidFill>
                  <a:srgbClr val="C07200"/>
                </a:solidFill>
                <a:effectLst>
                  <a:reflection blurRad="12700" stA="48000" endA="300" endPos="55000" dir="5400000" sy="-90000" algn="bl" rotWithShape="0"/>
                </a:effectLst>
                <a:cs typeface="Ali-A-Sahifa Bold" pitchFamily="2" charset="-78"/>
              </a:rPr>
              <a:t>النتائج المترتبة على العقد. </a:t>
            </a:r>
          </a:p>
          <a:p>
            <a:pPr algn="just">
              <a:buClrTx/>
              <a:buNone/>
            </a:pPr>
            <a:r>
              <a:rPr lang="ar-IQ" dirty="0" smtClean="0">
                <a:solidFill>
                  <a:srgbClr val="C07200"/>
                </a:solidFill>
              </a:rPr>
              <a:t>     </a:t>
            </a:r>
            <a:r>
              <a:rPr lang="ar-IQ" sz="4000" b="1" cap="all" dirty="0" smtClean="0">
                <a:solidFill>
                  <a:srgbClr val="C07200"/>
                </a:solidFill>
                <a:effectLst>
                  <a:reflection blurRad="12700" stA="48000" endA="300" endPos="55000" dir="5400000" sy="-90000" algn="bl" rotWithShape="0"/>
                </a:effectLst>
                <a:cs typeface="Zanest _ Dyar Bakr" pitchFamily="2" charset="-78"/>
              </a:rPr>
              <a:t>دةرئةنجامى طريَبةست</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تيؤرى طريَبةست </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FFD3A7"/>
          </a:solidFill>
        </p:spPr>
        <p:style>
          <a:lnRef idx="2">
            <a:schemeClr val="accent3"/>
          </a:lnRef>
          <a:fillRef idx="1">
            <a:schemeClr val="lt1"/>
          </a:fillRef>
          <a:effectRef idx="0">
            <a:schemeClr val="accent3"/>
          </a:effectRef>
          <a:fontRef idx="minor">
            <a:schemeClr val="dk1"/>
          </a:fontRef>
        </p:style>
        <p:txBody>
          <a:bodyPr>
            <a:normAutofit fontScale="55000" lnSpcReduction="20000"/>
          </a:bodyPr>
          <a:lstStyle/>
          <a:p>
            <a:pPr algn="just">
              <a:buClrTx/>
              <a:buNone/>
            </a:pPr>
            <a:r>
              <a:rPr lang="ar-IQ" sz="6500" b="1" cap="all" dirty="0" smtClean="0">
                <a:solidFill>
                  <a:srgbClr val="000000"/>
                </a:solidFill>
                <a:effectLst>
                  <a:reflection blurRad="12700" stA="48000" endA="300" endPos="55000" dir="5400000" sy="-90000" algn="bl" rotWithShape="0"/>
                </a:effectLst>
                <a:cs typeface="Ali-A-Sahifa Bold" pitchFamily="2" charset="-78"/>
              </a:rPr>
              <a:t>أولاً / نظرية العقد عند هوبز:</a:t>
            </a:r>
          </a:p>
          <a:p>
            <a:pPr algn="just">
              <a:buClrTx/>
              <a:buFont typeface="Wingdings" pitchFamily="2" charset="2"/>
              <a:buChar char="v"/>
            </a:pPr>
            <a:r>
              <a:rPr lang="ar-IQ" dirty="0" smtClean="0"/>
              <a:t> </a:t>
            </a:r>
            <a:r>
              <a:rPr lang="ar-IQ" sz="5500" b="1" cap="all" dirty="0" smtClean="0">
                <a:solidFill>
                  <a:srgbClr val="005400"/>
                </a:solidFill>
                <a:effectLst>
                  <a:reflection blurRad="12700" stA="48000" endA="300" endPos="55000" dir="5400000" sy="-90000" algn="bl" rotWithShape="0"/>
                </a:effectLst>
                <a:cs typeface="Ali-A-Sahifa Bold" pitchFamily="2" charset="-78"/>
              </a:rPr>
              <a:t>الوضع قبل العقد غير مستقرة ويسوده الفوضى </a:t>
            </a:r>
            <a:r>
              <a:rPr lang="ar-IQ" sz="5600" b="1" cap="all" dirty="0" smtClean="0">
                <a:solidFill>
                  <a:srgbClr val="005400"/>
                </a:solidFill>
                <a:effectLst>
                  <a:reflection blurRad="12700" stA="48000" endA="300" endPos="55000" dir="5400000" sy="-90000" algn="bl" rotWithShape="0"/>
                </a:effectLst>
                <a:cs typeface="Ali-A-Sahifa Bold" pitchFamily="2" charset="-78"/>
              </a:rPr>
              <a:t>والعنف والصراع بين الأقوياء والضعفاء, وارادو ان يختارو شخصاً ليحكم بينهم لتحسين احوالهم.</a:t>
            </a:r>
          </a:p>
          <a:p>
            <a:pPr algn="just">
              <a:buClrTx/>
              <a:buNone/>
            </a:pPr>
            <a:r>
              <a:rPr lang="ar-IQ" dirty="0" smtClean="0">
                <a:solidFill>
                  <a:srgbClr val="005400"/>
                </a:solidFill>
              </a:rPr>
              <a:t>     </a:t>
            </a:r>
            <a:r>
              <a:rPr lang="ar-IQ" sz="5800" b="1" cap="all" dirty="0" smtClean="0">
                <a:solidFill>
                  <a:srgbClr val="005400"/>
                </a:solidFill>
                <a:effectLst>
                  <a:reflection blurRad="12700" stA="48000" endA="300" endPos="55000" dir="5400000" sy="-90000" algn="bl" rotWithShape="0"/>
                </a:effectLst>
                <a:cs typeface="Zanest _ Dyar Bakr" pitchFamily="2" charset="-78"/>
              </a:rPr>
              <a:t>بارودؤخي ثيَش طريَبةست ناجيَطير و ثشيَو بووة و توندو تيذى وململانيَ هةبووة لة نيَوان بةهيَز و بيَهيَزةكان , وة ويستويانة كةسيَك بكةنة فةرمانرةواى خؤيان بؤ باشتركردنى بارودؤخيان .</a:t>
            </a:r>
            <a:endParaRPr lang="ar-IQ" sz="6400" b="1" cap="all" dirty="0" smtClean="0">
              <a:solidFill>
                <a:srgbClr val="005400"/>
              </a:solidFill>
              <a:effectLst>
                <a:reflection blurRad="12700" stA="48000" endA="300" endPos="55000" dir="5400000" sy="-90000" algn="bl" rotWithShape="0"/>
              </a:effectLst>
              <a:cs typeface="Zanest _ Dyar Bakr" pitchFamily="2" charset="-78"/>
            </a:endParaRPr>
          </a:p>
          <a:p>
            <a:pPr algn="just">
              <a:buClrTx/>
              <a:buFont typeface="Wingdings" pitchFamily="2" charset="2"/>
              <a:buChar char="v"/>
            </a:pPr>
            <a:r>
              <a:rPr lang="ar-IQ" dirty="0" smtClean="0">
                <a:solidFill>
                  <a:srgbClr val="005400"/>
                </a:solidFill>
              </a:rPr>
              <a:t> </a:t>
            </a:r>
            <a:r>
              <a:rPr lang="ar-IQ" sz="5600" b="1" cap="all" dirty="0" smtClean="0">
                <a:solidFill>
                  <a:srgbClr val="005400"/>
                </a:solidFill>
                <a:effectLst>
                  <a:reflection blurRad="12700" stA="48000" endA="300" endPos="55000" dir="5400000" sy="-90000" algn="bl" rotWithShape="0"/>
                </a:effectLst>
                <a:cs typeface="Ali-A-Sahifa Bold" pitchFamily="2" charset="-78"/>
              </a:rPr>
              <a:t>العقد أحادي الطرف لأن الحاكم لم يكن طرفاً في العقد.</a:t>
            </a:r>
          </a:p>
          <a:p>
            <a:pPr algn="just">
              <a:buClrTx/>
              <a:buNone/>
            </a:pPr>
            <a:r>
              <a:rPr lang="ar-IQ" sz="4300" cap="all" dirty="0" smtClean="0">
                <a:solidFill>
                  <a:srgbClr val="005400"/>
                </a:solidFill>
                <a:effectLst>
                  <a:reflection blurRad="12700" stA="48000" endA="300" endPos="55000" dir="5400000" sy="-90000" algn="bl" rotWithShape="0"/>
                </a:effectLst>
                <a:cs typeface="Ali_K_Alwand" pitchFamily="2" charset="-78"/>
              </a:rPr>
              <a:t>     </a:t>
            </a:r>
            <a:r>
              <a:rPr lang="ar-IQ" sz="5800" b="1" cap="all" dirty="0" smtClean="0">
                <a:solidFill>
                  <a:srgbClr val="005400"/>
                </a:solidFill>
                <a:effectLst>
                  <a:reflection blurRad="12700" stA="48000" endA="300" endPos="55000" dir="5400000" sy="-90000" algn="bl" rotWithShape="0"/>
                </a:effectLst>
                <a:cs typeface="Zanest _ Dyar Bakr" pitchFamily="2" charset="-78"/>
              </a:rPr>
              <a:t>طريَبةستةكة تاك لايةنة لةبةر ئةوةى فةرمانرةوا لايةن نيية لة طريَبةستةكة .</a:t>
            </a:r>
            <a:endParaRPr lang="ar-IQ" sz="6400" b="1" cap="all" dirty="0" smtClean="0">
              <a:solidFill>
                <a:srgbClr val="005400"/>
              </a:solidFill>
              <a:effectLst>
                <a:reflection blurRad="12700" stA="48000" endA="300" endPos="55000" dir="5400000" sy="-90000" algn="bl" rotWithShape="0"/>
              </a:effectLst>
              <a:cs typeface="Zanest _ Dyar Bakr" pitchFamily="2" charset="-78"/>
            </a:endParaRPr>
          </a:p>
          <a:p>
            <a:pPr>
              <a:buClrTx/>
              <a:buFont typeface="Wingdings" pitchFamily="2" charset="2"/>
              <a:buChar char="v"/>
            </a:pP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9CCFF"/>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العقدية –</a:t>
            </a:r>
            <a:r>
              <a:rPr lang="ar-IQ" dirty="0" smtClean="0"/>
              <a:t> </a:t>
            </a:r>
            <a:r>
              <a:rPr lang="ar-IQ" sz="4000" b="1" dirty="0" smtClean="0">
                <a:solidFill>
                  <a:srgbClr val="C00000"/>
                </a:solidFill>
                <a:cs typeface="Zanest _ Dyar Bakr" pitchFamily="2" charset="-78"/>
              </a:rPr>
              <a:t>تيؤرى طريَبةست </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FFD581"/>
          </a:solidFill>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lgn="just">
              <a:buClrTx/>
              <a:buFont typeface="Wingdings" pitchFamily="2" charset="2"/>
              <a:buChar char="v"/>
            </a:pPr>
            <a:r>
              <a:rPr lang="ar-IQ" sz="4600" b="1" cap="all" dirty="0" smtClean="0">
                <a:solidFill>
                  <a:srgbClr val="C00000"/>
                </a:solidFill>
                <a:effectLst>
                  <a:reflection blurRad="12700" stA="48000" endA="300" endPos="55000" dir="5400000" sy="-90000" algn="bl" rotWithShape="0"/>
                </a:effectLst>
                <a:cs typeface="Ali-A-Sahifa Bold" pitchFamily="2" charset="-78"/>
              </a:rPr>
              <a:t> </a:t>
            </a:r>
            <a:r>
              <a:rPr lang="ar-IQ" sz="4200" b="1" cap="all" dirty="0" smtClean="0">
                <a:solidFill>
                  <a:srgbClr val="002060"/>
                </a:solidFill>
                <a:effectLst>
                  <a:reflection blurRad="12700" stA="48000" endA="300" endPos="55000" dir="5400000" sy="-90000" algn="bl" rotWithShape="0"/>
                </a:effectLst>
                <a:cs typeface="Ali-A-Sahifa Bold" pitchFamily="2" charset="-78"/>
              </a:rPr>
              <a:t>الأفراد تنازلوا عن حقوقهم بارادتهم، ويجوز للحاكم ان يحكمهم حكماً مطلقاً وعليهم أن يخضعوا لحكمه.</a:t>
            </a:r>
          </a:p>
          <a:p>
            <a:pPr algn="just">
              <a:buClrTx/>
              <a:buNone/>
            </a:pPr>
            <a:r>
              <a:rPr lang="ar-IQ" sz="3800" cap="all" dirty="0" smtClean="0">
                <a:solidFill>
                  <a:srgbClr val="002060"/>
                </a:solidFill>
                <a:effectLst>
                  <a:reflection blurRad="12700" stA="48000" endA="300" endPos="55000" dir="5400000" sy="-90000" algn="bl" rotWithShape="0"/>
                </a:effectLst>
                <a:cs typeface="Ali_K_Alwand" pitchFamily="2" charset="-78"/>
              </a:rPr>
              <a:t>   </a:t>
            </a:r>
            <a:r>
              <a:rPr lang="ar-IQ" sz="4200" b="1" cap="all" dirty="0" smtClean="0">
                <a:solidFill>
                  <a:srgbClr val="002060"/>
                </a:solidFill>
                <a:effectLst>
                  <a:reflection blurRad="12700" stA="48000" endA="300" endPos="55000" dir="5400000" sy="-90000" algn="bl" rotWithShape="0"/>
                </a:effectLst>
                <a:cs typeface="Zanest _ Dyar Bakr" pitchFamily="2" charset="-78"/>
              </a:rPr>
              <a:t>تاكةكان سازش دةكةن لة مافةكانيان بة ويستى خؤيان، وة بؤ  فةرمانرةوا هةية كةوا حوكمى رةهاى هةبيَت و خةلَكيش ملكةض بن بؤى . </a:t>
            </a:r>
          </a:p>
          <a:p>
            <a:pPr algn="just">
              <a:buClrTx/>
              <a:buNone/>
            </a:pPr>
            <a:r>
              <a:rPr lang="ar-IQ" sz="2800" dirty="0" smtClean="0">
                <a:solidFill>
                  <a:srgbClr val="002060"/>
                </a:solidFill>
              </a:rPr>
              <a:t>   </a:t>
            </a:r>
          </a:p>
          <a:p>
            <a:pPr algn="just">
              <a:buClrTx/>
              <a:buNone/>
            </a:pPr>
            <a:r>
              <a:rPr lang="ar-IQ" sz="4200" b="1" cap="all" dirty="0" smtClean="0">
                <a:solidFill>
                  <a:srgbClr val="002060"/>
                </a:solidFill>
                <a:effectLst>
                  <a:reflection blurRad="12700" stA="48000" endA="300" endPos="55000" dir="5400000" sy="-90000" algn="bl" rotWithShape="0"/>
                </a:effectLst>
                <a:cs typeface="Ali-A-Sahifa Bold" pitchFamily="2" charset="-78"/>
              </a:rPr>
              <a:t>  (يلاحظ ان هوبز من انصار الحكم المطلق والملكية في انكلترا </a:t>
            </a:r>
            <a:r>
              <a:rPr lang="ar-IQ" sz="2800" dirty="0" smtClean="0">
                <a:solidFill>
                  <a:srgbClr val="002060"/>
                </a:solidFill>
              </a:rPr>
              <a:t>– </a:t>
            </a:r>
            <a:r>
              <a:rPr lang="ar-IQ" sz="4200" b="1" cap="all" dirty="0" smtClean="0">
                <a:solidFill>
                  <a:srgbClr val="002060"/>
                </a:solidFill>
                <a:effectLst>
                  <a:reflection blurRad="12700" stA="48000" endA="300" endPos="55000" dir="5400000" sy="-90000" algn="bl" rotWithShape="0"/>
                </a:effectLst>
                <a:cs typeface="Zanest _ Dyar Bakr" pitchFamily="2" charset="-78"/>
              </a:rPr>
              <a:t>تيَبينى دةكريَت هوبز لة لايةنطرانى حوكمى رةها و ثادشايةتى بووة لة ئينطلتةرا )</a:t>
            </a:r>
          </a:p>
          <a:p>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EDF977"/>
          </a:solidFill>
        </p:spPr>
        <p:style>
          <a:lnRef idx="2">
            <a:schemeClr val="accent2"/>
          </a:lnRef>
          <a:fillRef idx="1">
            <a:schemeClr val="lt1"/>
          </a:fillRef>
          <a:effectRef idx="0">
            <a:schemeClr val="accent2"/>
          </a:effectRef>
          <a:fontRef idx="minor">
            <a:schemeClr val="dk1"/>
          </a:fontRef>
        </p:style>
        <p:txBody>
          <a:bodyPr>
            <a:normAutofit/>
          </a:bodyPr>
          <a:lstStyle/>
          <a:p>
            <a:pPr algn="ctr"/>
            <a:r>
              <a:rPr lang="ar-IQ" sz="4300" b="1" dirty="0" smtClean="0">
                <a:solidFill>
                  <a:srgbClr val="C00000"/>
                </a:solidFill>
                <a:cs typeface="Ali-A-Sahifa Bold" pitchFamily="2" charset="-78"/>
              </a:rPr>
              <a:t>النظرية العقدية –</a:t>
            </a:r>
            <a:r>
              <a:rPr lang="ar-IQ" dirty="0" smtClean="0"/>
              <a:t> </a:t>
            </a:r>
            <a:r>
              <a:rPr lang="ar-IQ" sz="4000" b="1" dirty="0" smtClean="0">
                <a:solidFill>
                  <a:srgbClr val="C00000"/>
                </a:solidFill>
                <a:cs typeface="Zanest _ Dyar Bakr" pitchFamily="2" charset="-78"/>
              </a:rPr>
              <a:t>تيؤرى طريَبةست </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chemeClr val="bg1">
              <a:lumMod val="75000"/>
            </a:schemeClr>
          </a:solidFill>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pPr>
              <a:buClrTx/>
              <a:buNone/>
            </a:pPr>
            <a:r>
              <a:rPr lang="ar-IQ" sz="4600" b="1" cap="all" dirty="0" smtClean="0">
                <a:solidFill>
                  <a:schemeClr val="tx1"/>
                </a:solidFill>
                <a:effectLst>
                  <a:reflection blurRad="12700" stA="48000" endA="300" endPos="55000" dir="5400000" sy="-90000" algn="bl" rotWithShape="0"/>
                </a:effectLst>
                <a:cs typeface="Ali-A-Sahifa Bold" pitchFamily="2" charset="-78"/>
              </a:rPr>
              <a:t>ثانياً / نظرية العقد عند لوك: </a:t>
            </a:r>
          </a:p>
          <a:p>
            <a:pPr algn="just">
              <a:buClrTx/>
              <a:buFont typeface="Wingdings" pitchFamily="2" charset="2"/>
              <a:buChar char="v"/>
            </a:pPr>
            <a:r>
              <a:rPr lang="ar-IQ" dirty="0" smtClean="0"/>
              <a:t> </a:t>
            </a:r>
            <a:r>
              <a:rPr lang="ar-IQ" sz="4000" b="1" cap="all" dirty="0" smtClean="0">
                <a:solidFill>
                  <a:srgbClr val="006600"/>
                </a:solidFill>
                <a:effectLst>
                  <a:reflection blurRad="12700" stA="48000" endA="300" endPos="55000" dir="5400000" sy="-90000" algn="bl" rotWithShape="0"/>
                </a:effectLst>
                <a:cs typeface="Ali-A-Sahifa Bold" pitchFamily="2" charset="-78"/>
              </a:rPr>
              <a:t>الوضع قبل العقد طبيعي و مستقر ومتمتعين بكامل حقوقهم, والافراد قرروا الانتقال الى حياة تقوم على اساس التعاون وعدم التجاوز على الآخرين . </a:t>
            </a:r>
          </a:p>
          <a:p>
            <a:pPr algn="just">
              <a:buClrTx/>
              <a:buNone/>
            </a:pPr>
            <a:r>
              <a:rPr lang="ar-IQ" sz="2900" dirty="0" smtClean="0">
                <a:solidFill>
                  <a:srgbClr val="006600"/>
                </a:solidFill>
              </a:rPr>
              <a:t>  </a:t>
            </a:r>
            <a:r>
              <a:rPr lang="ar-IQ" sz="4600" b="1" cap="all" dirty="0" smtClean="0">
                <a:solidFill>
                  <a:srgbClr val="006600"/>
                </a:solidFill>
                <a:effectLst>
                  <a:reflection blurRad="12700" stA="48000" endA="300" endPos="55000" dir="5400000" sy="-90000" algn="bl" rotWithShape="0"/>
                </a:effectLst>
                <a:cs typeface="Zanest _ Dyar Bakr" pitchFamily="2" charset="-78"/>
              </a:rPr>
              <a:t>بارودؤخي ثيَش طريَبةست سروشتي بووة و مافي تةواويان هةبووة , تاكةكان برياري طواستنةوة دةدةن بؤ ذيانيَكي بنياتنراو لةسةر هاوكاري و دةستدريَذي نةكردن لة سةر كةساني تر .</a:t>
            </a:r>
          </a:p>
          <a:p>
            <a:pPr algn="just">
              <a:buClrTx/>
              <a:buFont typeface="Wingdings" pitchFamily="2" charset="2"/>
              <a:buChar char="v"/>
            </a:pPr>
            <a:r>
              <a:rPr lang="ar-IQ" sz="2900" dirty="0" smtClean="0">
                <a:solidFill>
                  <a:srgbClr val="006600"/>
                </a:solidFill>
              </a:rPr>
              <a:t> </a:t>
            </a:r>
            <a:r>
              <a:rPr lang="ar-IQ" sz="4000" b="1" cap="all" dirty="0" smtClean="0">
                <a:solidFill>
                  <a:srgbClr val="006600"/>
                </a:solidFill>
                <a:effectLst>
                  <a:reflection blurRad="12700" stA="48000" endA="300" endPos="55000" dir="5400000" sy="-90000" algn="bl" rotWithShape="0"/>
                </a:effectLst>
                <a:cs typeface="Ali-A-Sahifa Bold" pitchFamily="2" charset="-78"/>
              </a:rPr>
              <a:t>للعقد طرفين هما الأفراد والحاكم .</a:t>
            </a:r>
          </a:p>
          <a:p>
            <a:pPr algn="just">
              <a:buClrTx/>
              <a:buNone/>
            </a:pPr>
            <a:r>
              <a:rPr lang="ar-IQ" sz="4000" cap="all" dirty="0" smtClean="0">
                <a:solidFill>
                  <a:srgbClr val="006600"/>
                </a:solidFill>
                <a:effectLst>
                  <a:reflection blurRad="12700" stA="48000" endA="300" endPos="55000" dir="5400000" sy="-90000" algn="bl" rotWithShape="0"/>
                </a:effectLst>
                <a:cs typeface="Ali_K_Alwand" pitchFamily="2" charset="-78"/>
              </a:rPr>
              <a:t>    </a:t>
            </a:r>
            <a:r>
              <a:rPr lang="ar-IQ" sz="4600" b="1" cap="all" dirty="0" smtClean="0">
                <a:solidFill>
                  <a:srgbClr val="006600"/>
                </a:solidFill>
                <a:effectLst>
                  <a:reflection blurRad="12700" stA="48000" endA="300" endPos="55000" dir="5400000" sy="-90000" algn="bl" rotWithShape="0"/>
                </a:effectLst>
                <a:cs typeface="Zanest _ Dyar Bakr" pitchFamily="2" charset="-78"/>
              </a:rPr>
              <a:t>طريَبةست لة دوولايةن ثيَكهاتووة كة خةلَكي  و قةرمانرةوان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style>
          <a:lnRef idx="2">
            <a:schemeClr val="accent1"/>
          </a:lnRef>
          <a:fillRef idx="1">
            <a:schemeClr val="lt1"/>
          </a:fillRef>
          <a:effectRef idx="0">
            <a:schemeClr val="accent1"/>
          </a:effectRef>
          <a:fontRef idx="minor">
            <a:schemeClr val="dk1"/>
          </a:fontRef>
        </p:style>
        <p:txBody>
          <a:bodyPr/>
          <a:lstStyle/>
          <a:p>
            <a:pPr algn="ctr"/>
            <a:r>
              <a:rPr lang="ar-IQ" sz="43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تيؤرى طريَبةست </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chemeClr val="tx1"/>
          </a:solidFill>
        </p:spPr>
        <p:style>
          <a:lnRef idx="2">
            <a:schemeClr val="accent2"/>
          </a:lnRef>
          <a:fillRef idx="1">
            <a:schemeClr val="lt1"/>
          </a:fillRef>
          <a:effectRef idx="0">
            <a:schemeClr val="accent2"/>
          </a:effectRef>
          <a:fontRef idx="minor">
            <a:schemeClr val="dk1"/>
          </a:fontRef>
        </p:style>
        <p:txBody>
          <a:bodyPr>
            <a:normAutofit/>
          </a:bodyPr>
          <a:lstStyle/>
          <a:p>
            <a:pPr algn="just">
              <a:buClrTx/>
              <a:buFont typeface="Wingdings" pitchFamily="2" charset="2"/>
              <a:buChar char="v"/>
            </a:pPr>
            <a:r>
              <a:rPr lang="ar-IQ" sz="4600" b="1" cap="all" dirty="0" smtClean="0">
                <a:solidFill>
                  <a:srgbClr val="C00000"/>
                </a:solidFill>
                <a:effectLst>
                  <a:reflection blurRad="12700" stA="48000" endA="300" endPos="55000" dir="5400000" sy="-90000" algn="bl" rotWithShape="0"/>
                </a:effectLst>
                <a:cs typeface="Ali-A-Sahifa Bold" pitchFamily="2" charset="-78"/>
              </a:rPr>
              <a:t> </a:t>
            </a:r>
            <a:r>
              <a:rPr lang="ar-IQ" sz="3500" b="1" cap="all" dirty="0" smtClean="0">
                <a:solidFill>
                  <a:srgbClr val="EE8E00"/>
                </a:solidFill>
                <a:effectLst>
                  <a:reflection blurRad="12700" stA="48000" endA="300" endPos="55000" dir="5400000" sy="-90000" algn="bl" rotWithShape="0"/>
                </a:effectLst>
                <a:cs typeface="Ali-A-Sahifa Bold" pitchFamily="2" charset="-78"/>
              </a:rPr>
              <a:t>الأفراد لم يتنازلوا عن كامل حقوقهم وانما عن جزء منها فحسب، وللافراد أن يعزلوا الحاكم إذا أخل بمضمون العقد.</a:t>
            </a:r>
          </a:p>
          <a:p>
            <a:pPr algn="just">
              <a:buClrTx/>
              <a:buNone/>
            </a:pPr>
            <a:r>
              <a:rPr lang="ar-IQ" sz="3000" cap="all" dirty="0" smtClean="0">
                <a:solidFill>
                  <a:srgbClr val="EE8E00"/>
                </a:solidFill>
                <a:effectLst>
                  <a:reflection blurRad="12700" stA="48000" endA="300" endPos="55000" dir="5400000" sy="-90000" algn="bl" rotWithShape="0"/>
                </a:effectLst>
                <a:cs typeface="Ali_K_Alwand" pitchFamily="2" charset="-78"/>
              </a:rPr>
              <a:t>    </a:t>
            </a:r>
            <a:r>
              <a:rPr lang="ar-IQ" sz="3500" b="1" cap="all" dirty="0" smtClean="0">
                <a:solidFill>
                  <a:srgbClr val="EE8E00"/>
                </a:solidFill>
                <a:effectLst>
                  <a:reflection blurRad="12700" stA="48000" endA="300" endPos="55000" dir="5400000" sy="-90000" algn="bl" rotWithShape="0"/>
                </a:effectLst>
                <a:cs typeface="Zanest _ Dyar Bakr" pitchFamily="2" charset="-78"/>
              </a:rPr>
              <a:t>تاكةكان سازش ناكةن لة تةواوي مافةكانيان بةلَكو لة هةنديَ مافةكانيان سازش دةكةن، وة تاكةكان دةتوانن فةرمانرةوا لابدةن ئةطةر لة ناوةرؤكي طريَبةستةكة لايدا .</a:t>
            </a:r>
            <a:endParaRPr lang="ar-IQ" sz="2200" dirty="0" smtClean="0">
              <a:solidFill>
                <a:srgbClr val="EE8E00"/>
              </a:solidFill>
            </a:endParaRPr>
          </a:p>
          <a:p>
            <a:pPr algn="just">
              <a:buClrTx/>
              <a:buNone/>
            </a:pPr>
            <a:r>
              <a:rPr lang="ar-IQ" sz="2200" dirty="0" smtClean="0">
                <a:solidFill>
                  <a:srgbClr val="EE8E00"/>
                </a:solidFill>
              </a:rPr>
              <a:t>    </a:t>
            </a:r>
            <a:r>
              <a:rPr lang="ar-IQ" sz="3500" b="1" cap="all" dirty="0" smtClean="0">
                <a:solidFill>
                  <a:srgbClr val="EE8E00"/>
                </a:solidFill>
                <a:effectLst>
                  <a:reflection blurRad="12700" stA="48000" endA="300" endPos="55000" dir="5400000" sy="-90000" algn="bl" rotWithShape="0"/>
                </a:effectLst>
                <a:cs typeface="Ali-A-Sahifa Bold" pitchFamily="2" charset="-78"/>
              </a:rPr>
              <a:t>( لوك من انصار الحكم المقيد – </a:t>
            </a:r>
            <a:r>
              <a:rPr lang="ar-IQ" sz="3500" b="1" cap="all" dirty="0" smtClean="0">
                <a:solidFill>
                  <a:srgbClr val="EE8E00"/>
                </a:solidFill>
                <a:effectLst>
                  <a:reflection blurRad="12700" stA="48000" endA="300" endPos="55000" dir="5400000" sy="-90000" algn="bl" rotWithShape="0"/>
                </a:effectLst>
                <a:cs typeface="Zanest _ Dyar Bakr" pitchFamily="2" charset="-78"/>
              </a:rPr>
              <a:t>لوك لة لايةنطراني حوكمي كؤتكراوة ) </a:t>
            </a:r>
          </a:p>
          <a:p>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86800" cy="990600"/>
          </a:xfrm>
          <a:solidFill>
            <a:srgbClr val="FFFF00"/>
          </a:solidFill>
        </p:spPr>
        <p:txBody>
          <a:bodyPr>
            <a:normAutofit/>
          </a:bodyPr>
          <a:lstStyle/>
          <a:p>
            <a:pPr algn="ctr"/>
            <a:r>
              <a:rPr lang="ar-IQ" sz="5900" b="1" dirty="0" smtClean="0">
                <a:solidFill>
                  <a:srgbClr val="C00000"/>
                </a:solidFill>
                <a:latin typeface="+mn-lt"/>
                <a:ea typeface="+mn-ea"/>
                <a:cs typeface="Ali-A-Sahifa Bold" pitchFamily="2" charset="-78"/>
              </a:rPr>
              <a:t>نظرية الدولة – </a:t>
            </a:r>
            <a:r>
              <a:rPr lang="ar-IQ" sz="5900" b="1" dirty="0" smtClean="0">
                <a:solidFill>
                  <a:srgbClr val="C00000"/>
                </a:solidFill>
                <a:latin typeface="+mn-lt"/>
                <a:ea typeface="+mn-ea"/>
                <a:cs typeface="Zanest _ Dyar Bakr" pitchFamily="2" charset="-78"/>
              </a:rPr>
              <a:t>تيؤرى دةولَةت </a:t>
            </a:r>
            <a:endParaRPr lang="en-US" sz="5900" b="1" dirty="0" smtClean="0">
              <a:solidFill>
                <a:srgbClr val="C00000"/>
              </a:solidFill>
              <a:latin typeface="+mn-lt"/>
              <a:ea typeface="+mn-ea"/>
              <a:cs typeface="Zanest _ Dyar Bakr" pitchFamily="2" charset="-78"/>
            </a:endParaRPr>
          </a:p>
        </p:txBody>
      </p:sp>
      <p:sp>
        <p:nvSpPr>
          <p:cNvPr id="3" name="Content Placeholder 2"/>
          <p:cNvSpPr>
            <a:spLocks noGrp="1"/>
          </p:cNvSpPr>
          <p:nvPr>
            <p:ph idx="1"/>
          </p:nvPr>
        </p:nvSpPr>
        <p:spPr>
          <a:xfrm>
            <a:off x="304800" y="1371600"/>
            <a:ext cx="8686800" cy="4708525"/>
          </a:xfrm>
          <a:solidFill>
            <a:srgbClr val="C5FFC5"/>
          </a:solidFill>
        </p:spPr>
        <p:txBody>
          <a:bodyPr/>
          <a:lstStyle/>
          <a:p>
            <a:pPr>
              <a:buClrTx/>
              <a:buFont typeface="Wingdings" pitchFamily="2" charset="2"/>
              <a:buChar char="v"/>
            </a:pPr>
            <a:r>
              <a:rPr lang="ar-IQ" sz="4400" cap="all" dirty="0" smtClean="0">
                <a:solidFill>
                  <a:schemeClr val="dk1"/>
                </a:solidFill>
                <a:effectLst>
                  <a:reflection blurRad="12700" stA="48000" endA="300" endPos="55000" dir="5400000" sy="-90000" algn="bl" rotWithShape="0"/>
                </a:effectLst>
                <a:cs typeface="Ali-A-Sahifa Bold" pitchFamily="2" charset="-78"/>
              </a:rPr>
              <a:t>  تعريف الدولة . </a:t>
            </a:r>
            <a:r>
              <a:rPr lang="ar-IQ" sz="4400" b="1" cap="all" dirty="0" smtClean="0">
                <a:solidFill>
                  <a:schemeClr val="dk1"/>
                </a:solidFill>
                <a:effectLst>
                  <a:reflection blurRad="12700" stA="48000" endA="300" endPos="55000" dir="5400000" sy="-90000" algn="bl" rotWithShape="0"/>
                </a:effectLst>
                <a:cs typeface="Zanest _ Dyar Bakr" pitchFamily="2" charset="-78"/>
              </a:rPr>
              <a:t>ثيَناسةى دةولَةت </a:t>
            </a:r>
          </a:p>
          <a:p>
            <a:pPr>
              <a:buClrTx/>
              <a:buFont typeface="Wingdings" pitchFamily="2" charset="2"/>
              <a:buChar char="v"/>
            </a:pPr>
            <a:r>
              <a:rPr lang="ar-IQ" dirty="0" smtClean="0"/>
              <a:t> </a:t>
            </a:r>
            <a:r>
              <a:rPr lang="ar-IQ" sz="4400" cap="all" dirty="0" smtClean="0">
                <a:solidFill>
                  <a:schemeClr val="dk1"/>
                </a:solidFill>
                <a:effectLst>
                  <a:reflection blurRad="12700" stA="48000" endA="300" endPos="55000" dir="5400000" sy="-90000" algn="bl" rotWithShape="0"/>
                </a:effectLst>
                <a:cs typeface="Ali-A-Sahifa Bold" pitchFamily="2" charset="-78"/>
              </a:rPr>
              <a:t>النظريات التي تفسر أصل نشأة الدولة.</a:t>
            </a:r>
          </a:p>
          <a:p>
            <a:pPr>
              <a:buClrTx/>
              <a:buNone/>
            </a:pPr>
            <a:r>
              <a:rPr lang="ar-IQ" dirty="0" smtClean="0"/>
              <a:t>    </a:t>
            </a:r>
            <a:r>
              <a:rPr lang="ar-IQ" sz="4400" b="1" cap="all" dirty="0" smtClean="0">
                <a:solidFill>
                  <a:schemeClr val="dk1"/>
                </a:solidFill>
                <a:effectLst>
                  <a:reflection blurRad="12700" stA="48000" endA="300" endPos="55000" dir="5400000" sy="-90000" algn="bl" rotWithShape="0"/>
                </a:effectLst>
                <a:cs typeface="Zanest _ Dyar Bakr" pitchFamily="2" charset="-78"/>
              </a:rPr>
              <a:t>تيَؤرة شيكارييةكاني سةرهةلَداني دةولَةت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FFFF"/>
          </a:solidFill>
        </p:spPr>
        <p:style>
          <a:lnRef idx="2">
            <a:schemeClr val="accent3"/>
          </a:lnRef>
          <a:fillRef idx="1">
            <a:schemeClr val="lt1"/>
          </a:fillRef>
          <a:effectRef idx="0">
            <a:schemeClr val="accent3"/>
          </a:effectRef>
          <a:fontRef idx="minor">
            <a:schemeClr val="dk1"/>
          </a:fontRef>
        </p:style>
        <p:txBody>
          <a:bodyPr>
            <a:normAutofit/>
          </a:bodyPr>
          <a:lstStyle/>
          <a:p>
            <a:pPr algn="ctr"/>
            <a:r>
              <a:rPr lang="ar-IQ" sz="40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تيؤرى طريَبةست</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CCFF66"/>
          </a:solidFill>
        </p:spPr>
        <p:style>
          <a:lnRef idx="2">
            <a:schemeClr val="accent2"/>
          </a:lnRef>
          <a:fillRef idx="1">
            <a:schemeClr val="lt1"/>
          </a:fillRef>
          <a:effectRef idx="0">
            <a:schemeClr val="accent2"/>
          </a:effectRef>
          <a:fontRef idx="minor">
            <a:schemeClr val="dk1"/>
          </a:fontRef>
        </p:style>
        <p:txBody>
          <a:bodyPr>
            <a:normAutofit fontScale="40000" lnSpcReduction="20000"/>
          </a:bodyPr>
          <a:lstStyle/>
          <a:p>
            <a:pPr>
              <a:buClrTx/>
              <a:buNone/>
            </a:pPr>
            <a:r>
              <a:rPr lang="ar-IQ" sz="7000" b="1" cap="all" dirty="0" smtClean="0">
                <a:solidFill>
                  <a:schemeClr val="tx1"/>
                </a:solidFill>
                <a:effectLst>
                  <a:reflection blurRad="12700" stA="48000" endA="300" endPos="55000" dir="5400000" sy="-90000" algn="bl" rotWithShape="0"/>
                </a:effectLst>
                <a:cs typeface="Ali-A-Sahifa Bold" pitchFamily="2" charset="-78"/>
              </a:rPr>
              <a:t>  ثالثاً/ نظرية العقد عند روسو: </a:t>
            </a:r>
          </a:p>
          <a:p>
            <a:pPr algn="just">
              <a:buClrTx/>
              <a:buFont typeface="Wingdings" pitchFamily="2" charset="2"/>
              <a:buChar char="v"/>
            </a:pPr>
            <a:r>
              <a:rPr lang="ar-IQ" dirty="0" smtClean="0"/>
              <a:t> </a:t>
            </a:r>
            <a:r>
              <a:rPr lang="ar-IQ" sz="7000" b="1" cap="all" dirty="0" smtClean="0">
                <a:solidFill>
                  <a:srgbClr val="B40085"/>
                </a:solidFill>
                <a:effectLst>
                  <a:reflection blurRad="12700" stA="48000" endA="300" endPos="55000" dir="5400000" sy="-90000" algn="bl" rotWithShape="0"/>
                </a:effectLst>
                <a:cs typeface="Ali-A-Sahifa Bold" pitchFamily="2" charset="-78"/>
              </a:rPr>
              <a:t>الوضع قبل العقد كان مستقر والأفراد لهم حرية كاملة , ولتنظيم هذه الحرية وعدم التجاوز عليها لجأوا الى ابرام هذا العقد. </a:t>
            </a:r>
          </a:p>
          <a:p>
            <a:pPr algn="just">
              <a:buClrTx/>
              <a:buNone/>
            </a:pPr>
            <a:r>
              <a:rPr lang="ar-IQ" sz="7000" cap="all" dirty="0" smtClean="0">
                <a:solidFill>
                  <a:srgbClr val="B40085"/>
                </a:solidFill>
                <a:effectLst>
                  <a:reflection blurRad="12700" stA="48000" endA="300" endPos="55000" dir="5400000" sy="-90000" algn="bl" rotWithShape="0"/>
                </a:effectLst>
                <a:cs typeface="Ali_K_Alwand" pitchFamily="2" charset="-78"/>
              </a:rPr>
              <a:t>     </a:t>
            </a:r>
            <a:r>
              <a:rPr lang="ar-IQ" sz="7000" b="1" cap="all" dirty="0" smtClean="0">
                <a:solidFill>
                  <a:srgbClr val="B40085"/>
                </a:solidFill>
                <a:effectLst>
                  <a:reflection blurRad="12700" stA="48000" endA="300" endPos="55000" dir="5400000" sy="-90000" algn="bl" rotWithShape="0"/>
                </a:effectLst>
                <a:cs typeface="Zanest _ Dyar Bakr" pitchFamily="2" charset="-78"/>
              </a:rPr>
              <a:t>بارودؤخي ثيَش طريَبةست جيَطير بووة و تاكةكان ئازادي تةواويان هةية، وة بؤ ريَكخستني ئةم ئازاديية و دةستدريَذي نةكردن ثةنايان بردووة بؤ بةستني طريَبةستةكة .</a:t>
            </a:r>
          </a:p>
          <a:p>
            <a:pPr algn="just">
              <a:buClrTx/>
              <a:buFont typeface="Wingdings" pitchFamily="2" charset="2"/>
              <a:buChar char="v"/>
            </a:pPr>
            <a:r>
              <a:rPr lang="ar-IQ" sz="7000" b="1" cap="all" dirty="0" smtClean="0">
                <a:solidFill>
                  <a:srgbClr val="B40085"/>
                </a:solidFill>
                <a:effectLst>
                  <a:reflection blurRad="12700" stA="48000" endA="300" endPos="55000" dir="5400000" sy="-90000" algn="bl" rotWithShape="0"/>
                </a:effectLst>
                <a:cs typeface="Ali-A-Sahifa Bold" pitchFamily="2" charset="-78"/>
              </a:rPr>
              <a:t> وجود طرفين في العقد، الأول: الاشخاص على اعتبار انهم مستقلين، و الثاني: الاشخاص كشخصية جماعية.</a:t>
            </a:r>
          </a:p>
          <a:p>
            <a:pPr algn="just">
              <a:buClrTx/>
              <a:buNone/>
            </a:pPr>
            <a:r>
              <a:rPr lang="ar-IQ" sz="7000" dirty="0" smtClean="0">
                <a:solidFill>
                  <a:srgbClr val="B40085"/>
                </a:solidFill>
              </a:rPr>
              <a:t>  </a:t>
            </a:r>
            <a:r>
              <a:rPr lang="ar-IQ" sz="7000" b="1" cap="all" dirty="0" smtClean="0">
                <a:solidFill>
                  <a:srgbClr val="B40085"/>
                </a:solidFill>
                <a:effectLst>
                  <a:reflection blurRad="12700" stA="48000" endA="300" endPos="55000" dir="5400000" sy="-90000" algn="bl" rotWithShape="0"/>
                </a:effectLst>
                <a:cs typeface="Ali-A-Sahifa Bold" pitchFamily="2" charset="-78"/>
              </a:rPr>
              <a:t>والحاكم ليس طرفا في العقد وانما هو وكيل ويحكم نيابةً.</a:t>
            </a:r>
          </a:p>
          <a:p>
            <a:pPr algn="just">
              <a:buClrTx/>
              <a:buNone/>
            </a:pPr>
            <a:r>
              <a:rPr lang="ar-IQ" sz="7000" cap="all" dirty="0" smtClean="0">
                <a:solidFill>
                  <a:srgbClr val="B40085"/>
                </a:solidFill>
                <a:effectLst>
                  <a:reflection blurRad="12700" stA="48000" endA="300" endPos="55000" dir="5400000" sy="-90000" algn="bl" rotWithShape="0"/>
                </a:effectLst>
                <a:cs typeface="Ali_K_Alwand" pitchFamily="2" charset="-78"/>
              </a:rPr>
              <a:t>    </a:t>
            </a:r>
            <a:r>
              <a:rPr lang="ar-IQ" sz="7000" b="1" cap="all" dirty="0" smtClean="0">
                <a:solidFill>
                  <a:srgbClr val="B40085"/>
                </a:solidFill>
                <a:effectLst>
                  <a:reflection blurRad="12700" stA="48000" endA="300" endPos="55000" dir="5400000" sy="-90000" algn="bl" rotWithShape="0"/>
                </a:effectLst>
                <a:cs typeface="Zanest _ Dyar Bakr" pitchFamily="2" charset="-78"/>
              </a:rPr>
              <a:t>بووني دوولايةن لة طريَبةستةكة , يةكةم بة شيَوةي كةسايةتي سةربةخؤي تاكةكان و دووةم بة شيَوةى كةسايةتي كؤمةلَي .</a:t>
            </a:r>
          </a:p>
          <a:p>
            <a:pPr algn="just">
              <a:buClrTx/>
              <a:buNone/>
            </a:pPr>
            <a:r>
              <a:rPr lang="ar-IQ" sz="7000" b="1" cap="all" dirty="0" smtClean="0">
                <a:solidFill>
                  <a:srgbClr val="B40085"/>
                </a:solidFill>
                <a:effectLst>
                  <a:reflection blurRad="12700" stA="48000" endA="300" endPos="55000" dir="5400000" sy="-90000" algn="bl" rotWithShape="0"/>
                </a:effectLst>
                <a:cs typeface="Zanest _ Dyar Bakr" pitchFamily="2" charset="-78"/>
              </a:rPr>
              <a:t>    فةرمانرةوا لايةني طريَبةستةكة نيية بةلَكو بريكار و نويَنةرى خةلَكة .</a:t>
            </a:r>
            <a:endParaRPr lang="ar-IQ" sz="9000" b="1" cap="all" dirty="0" smtClean="0">
              <a:solidFill>
                <a:srgbClr val="B40085"/>
              </a:solidFill>
              <a:effectLst>
                <a:reflection blurRad="12700" stA="48000" endA="300" endPos="55000" dir="5400000" sy="-90000" algn="bl" rotWithShape="0"/>
              </a:effectLst>
              <a:cs typeface="Zanest _ Dyar Bakr"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a:lstStyle/>
          <a:p>
            <a:pPr algn="ctr"/>
            <a:r>
              <a:rPr lang="ar-IQ" sz="40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تيؤرى طريَبةست</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87FF61"/>
          </a:solidFill>
        </p:spPr>
        <p:style>
          <a:lnRef idx="2">
            <a:schemeClr val="accent3"/>
          </a:lnRef>
          <a:fillRef idx="1">
            <a:schemeClr val="lt1"/>
          </a:fillRef>
          <a:effectRef idx="0">
            <a:schemeClr val="accent3"/>
          </a:effectRef>
          <a:fontRef idx="minor">
            <a:schemeClr val="dk1"/>
          </a:fontRef>
        </p:style>
        <p:txBody>
          <a:bodyPr>
            <a:normAutofit fontScale="92500"/>
          </a:bodyPr>
          <a:lstStyle/>
          <a:p>
            <a:pPr algn="just">
              <a:buClrTx/>
              <a:buFont typeface="Wingdings" pitchFamily="2" charset="2"/>
              <a:buChar char="v"/>
            </a:pPr>
            <a:r>
              <a:rPr lang="ar-IQ" dirty="0" smtClean="0"/>
              <a:t> </a:t>
            </a:r>
            <a:r>
              <a:rPr lang="ar-IQ" sz="3900" b="1" cap="all" dirty="0" smtClean="0">
                <a:solidFill>
                  <a:srgbClr val="0000CC"/>
                </a:solidFill>
                <a:effectLst>
                  <a:reflection blurRad="12700" stA="48000" endA="300" endPos="55000" dir="5400000" sy="-90000" algn="bl" rotWithShape="0"/>
                </a:effectLst>
                <a:cs typeface="Ali-A-Sahifa Bold" pitchFamily="2" charset="-78"/>
              </a:rPr>
              <a:t>وتنازلوا عن حقوقهم لصالح الجميع. وللأفراد ان يعزله متى أرادوا أو عندما رأوا أن الحاكم تجاوز ما أنيب إليه. </a:t>
            </a:r>
          </a:p>
          <a:p>
            <a:pPr algn="just">
              <a:buClrTx/>
              <a:buNone/>
            </a:pPr>
            <a:r>
              <a:rPr lang="ar-IQ" sz="3900" b="1" cap="all" dirty="0" smtClean="0">
                <a:solidFill>
                  <a:srgbClr val="0000CC"/>
                </a:solidFill>
                <a:effectLst>
                  <a:reflection blurRad="12700" stA="48000" endA="300" endPos="55000" dir="5400000" sy="-90000" algn="bl" rotWithShape="0"/>
                </a:effectLst>
                <a:cs typeface="Zanest _ Dyar Bakr" pitchFamily="2" charset="-78"/>
              </a:rPr>
              <a:t>    خةلَكي سازشي لة مافةكاني خؤي كردووة بؤ بةرذةوةندي طشتي، وة خةلَكي دةتوانن فةرمانرةوا لةسةر حوكم لابدةن ئةطة زيادة رؤيي كرد لة ناوةرؤكي طريَبةستةكة </a:t>
            </a:r>
          </a:p>
          <a:p>
            <a:pPr algn="just">
              <a:buClrTx/>
              <a:buNone/>
            </a:pPr>
            <a:r>
              <a:rPr lang="ar-IQ" sz="3000" dirty="0" smtClean="0">
                <a:solidFill>
                  <a:srgbClr val="0000CC"/>
                </a:solidFill>
              </a:rPr>
              <a:t>  </a:t>
            </a:r>
            <a:r>
              <a:rPr lang="ar-IQ" sz="3900" b="1" cap="all" dirty="0" smtClean="0">
                <a:solidFill>
                  <a:srgbClr val="0000CC"/>
                </a:solidFill>
                <a:effectLst>
                  <a:reflection blurRad="12700" stA="48000" endA="300" endPos="55000" dir="5400000" sy="-90000" algn="bl" rotWithShape="0"/>
                </a:effectLst>
                <a:cs typeface="Ali-A-Sahifa Bold" pitchFamily="2" charset="-78"/>
              </a:rPr>
              <a:t>(آراء روسو له تاثير على الثورة الفرنسية -</a:t>
            </a:r>
            <a:r>
              <a:rPr lang="ar-IQ" sz="3000" dirty="0" smtClean="0">
                <a:solidFill>
                  <a:srgbClr val="0000CC"/>
                </a:solidFill>
              </a:rPr>
              <a:t> </a:t>
            </a:r>
            <a:r>
              <a:rPr lang="ar-IQ" sz="3900" b="1" cap="all" dirty="0" smtClean="0">
                <a:solidFill>
                  <a:srgbClr val="0000CC"/>
                </a:solidFill>
                <a:effectLst>
                  <a:reflection blurRad="12700" stA="48000" endA="300" endPos="55000" dir="5400000" sy="-90000" algn="bl" rotWithShape="0"/>
                </a:effectLst>
                <a:cs typeface="Zanest _ Dyar Bakr" pitchFamily="2" charset="-78"/>
              </a:rPr>
              <a:t>بؤضوونةكاني روَسو كاريطةرى هةبوو لةسةر شؤرشي فةرةنسى)</a:t>
            </a:r>
          </a:p>
          <a:p>
            <a:pPr algn="just"/>
            <a:endParaRPr lang="ar-IQ" sz="3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66"/>
          </a:solidFill>
        </p:spPr>
        <p:style>
          <a:lnRef idx="2">
            <a:schemeClr val="accent2"/>
          </a:lnRef>
          <a:fillRef idx="1">
            <a:schemeClr val="lt1"/>
          </a:fillRef>
          <a:effectRef idx="0">
            <a:schemeClr val="accent2"/>
          </a:effectRef>
          <a:fontRef idx="minor">
            <a:schemeClr val="dk1"/>
          </a:fontRef>
        </p:style>
        <p:txBody>
          <a:bodyPr/>
          <a:lstStyle/>
          <a:p>
            <a:pPr algn="ctr"/>
            <a:r>
              <a:rPr lang="ar-IQ" sz="4000" b="1" dirty="0" smtClean="0">
                <a:solidFill>
                  <a:srgbClr val="C00000"/>
                </a:solidFill>
                <a:cs typeface="Ali-A-Sahifa Bold" pitchFamily="2" charset="-78"/>
              </a:rPr>
              <a:t>النظرية العقدية – </a:t>
            </a:r>
            <a:r>
              <a:rPr lang="ar-IQ" sz="4000" b="1" dirty="0" smtClean="0">
                <a:solidFill>
                  <a:srgbClr val="C00000"/>
                </a:solidFill>
                <a:cs typeface="Zanest _ Dyar Bakr" pitchFamily="2" charset="-78"/>
              </a:rPr>
              <a:t>تيؤرى طريَبةست</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chemeClr val="accent2">
              <a:lumMod val="40000"/>
              <a:lumOff val="60000"/>
            </a:schemeClr>
          </a:solidFill>
        </p:spPr>
        <p:style>
          <a:lnRef idx="2">
            <a:schemeClr val="accent3"/>
          </a:lnRef>
          <a:fillRef idx="1">
            <a:schemeClr val="lt1"/>
          </a:fillRef>
          <a:effectRef idx="0">
            <a:schemeClr val="accent3"/>
          </a:effectRef>
          <a:fontRef idx="minor">
            <a:schemeClr val="dk1"/>
          </a:fontRef>
        </p:style>
        <p:txBody>
          <a:bodyPr>
            <a:normAutofit fontScale="47500" lnSpcReduction="20000"/>
          </a:bodyPr>
          <a:lstStyle/>
          <a:p>
            <a:pPr>
              <a:buClrTx/>
              <a:buNone/>
            </a:pPr>
            <a:r>
              <a:rPr lang="ar-IQ" sz="5700" b="1" cap="all" dirty="0" smtClean="0">
                <a:solidFill>
                  <a:srgbClr val="006600"/>
                </a:solidFill>
                <a:effectLst>
                  <a:reflection blurRad="12700" stA="48000" endA="300" endPos="55000" dir="5400000" sy="-90000" algn="bl" rotWithShape="0"/>
                </a:effectLst>
                <a:cs typeface="Ali-A-Sahifa Bold" pitchFamily="2" charset="-78"/>
              </a:rPr>
              <a:t>  </a:t>
            </a:r>
            <a:r>
              <a:rPr lang="ar-IQ" sz="5900" b="1" cap="all" dirty="0" smtClean="0">
                <a:solidFill>
                  <a:srgbClr val="006600"/>
                </a:solidFill>
                <a:effectLst>
                  <a:reflection blurRad="12700" stA="48000" endA="300" endPos="55000" dir="5400000" sy="-90000" algn="bl" rotWithShape="0"/>
                </a:effectLst>
                <a:cs typeface="Ali-A-Sahifa Bold" pitchFamily="2" charset="-78"/>
              </a:rPr>
              <a:t>تقدير نظرية العقد الإجتماعي: </a:t>
            </a:r>
            <a:r>
              <a:rPr lang="ar-IQ" sz="5900" b="1" cap="all" dirty="0" smtClean="0">
                <a:solidFill>
                  <a:srgbClr val="006600"/>
                </a:solidFill>
                <a:effectLst>
                  <a:reflection blurRad="12700" stA="48000" endA="300" endPos="55000" dir="5400000" sy="-90000" algn="bl" rotWithShape="0"/>
                </a:effectLst>
                <a:cs typeface="Zanest _ Dyar Bakr" pitchFamily="2" charset="-78"/>
              </a:rPr>
              <a:t>هةلَسةنطاندن:</a:t>
            </a:r>
            <a:endParaRPr lang="ar-IQ" sz="5700" b="1" cap="all" dirty="0" smtClean="0">
              <a:solidFill>
                <a:srgbClr val="006600"/>
              </a:solidFill>
              <a:effectLst>
                <a:reflection blurRad="12700" stA="48000" endA="300" endPos="55000" dir="5400000" sy="-90000" algn="bl" rotWithShape="0"/>
              </a:effectLst>
              <a:cs typeface="Zanest _ Dyar Bakr" pitchFamily="2" charset="-78"/>
            </a:endParaRPr>
          </a:p>
          <a:p>
            <a:pPr algn="just">
              <a:buClrTx/>
              <a:buFont typeface="Wingdings" pitchFamily="2" charset="2"/>
              <a:buChar char="v"/>
            </a:pPr>
            <a:r>
              <a:rPr lang="ar-IQ" dirty="0" smtClean="0"/>
              <a:t> </a:t>
            </a:r>
            <a:r>
              <a:rPr lang="ar-IQ" sz="5900" b="1" cap="all" dirty="0" smtClean="0">
                <a:solidFill>
                  <a:schemeClr val="tx1"/>
                </a:solidFill>
                <a:effectLst>
                  <a:reflection blurRad="12700" stA="48000" endA="300" endPos="55000" dir="5400000" sy="-90000" algn="bl" rotWithShape="0"/>
                </a:effectLst>
                <a:cs typeface="Ali-A-Sahifa Bold" pitchFamily="2" charset="-78"/>
              </a:rPr>
              <a:t>قائمة على الخيال وبعيدة عن الواقع .</a:t>
            </a:r>
          </a:p>
          <a:p>
            <a:pPr algn="just">
              <a:buClrTx/>
              <a:buNone/>
            </a:pPr>
            <a:r>
              <a:rPr lang="ar-IQ" sz="5900" cap="all" dirty="0" smtClean="0">
                <a:solidFill>
                  <a:schemeClr val="tx1"/>
                </a:solidFill>
                <a:effectLst>
                  <a:reflection blurRad="12700" stA="48000" endA="300" endPos="55000" dir="5400000" sy="-90000" algn="bl" rotWithShape="0"/>
                </a:effectLst>
                <a:cs typeface="Ali_K_Alwand" pitchFamily="2" charset="-78"/>
              </a:rPr>
              <a:t>  </a:t>
            </a:r>
            <a:r>
              <a:rPr lang="ar-IQ" sz="5900" b="1" cap="all" dirty="0" smtClean="0">
                <a:solidFill>
                  <a:schemeClr val="tx1"/>
                </a:solidFill>
                <a:effectLst>
                  <a:reflection blurRad="12700" stA="48000" endA="300" endPos="55000" dir="5400000" sy="-90000" algn="bl" rotWithShape="0"/>
                </a:effectLst>
                <a:cs typeface="Zanest _ Dyar Bakr" pitchFamily="2" charset="-78"/>
              </a:rPr>
              <a:t>بنياتنراوة لةسةر خةيالَ و دوورة لة واقع .</a:t>
            </a:r>
          </a:p>
          <a:p>
            <a:pPr algn="just">
              <a:buClrTx/>
              <a:buFont typeface="Wingdings" pitchFamily="2" charset="2"/>
              <a:buChar char="v"/>
            </a:pPr>
            <a:r>
              <a:rPr lang="ar-IQ" sz="5900" dirty="0" smtClean="0">
                <a:solidFill>
                  <a:schemeClr val="tx1"/>
                </a:solidFill>
              </a:rPr>
              <a:t> </a:t>
            </a:r>
            <a:r>
              <a:rPr lang="ar-IQ" sz="5900" b="1" cap="all" dirty="0" smtClean="0">
                <a:solidFill>
                  <a:schemeClr val="tx1"/>
                </a:solidFill>
                <a:effectLst>
                  <a:reflection blurRad="12700" stA="48000" endA="300" endPos="55000" dir="5400000" sy="-90000" algn="bl" rotWithShape="0"/>
                </a:effectLst>
                <a:cs typeface="Ali-A-Sahifa Bold" pitchFamily="2" charset="-78"/>
              </a:rPr>
              <a:t>وجود رضا الافراد ضروري لابرام العقد ومن الصعب جمع الناس واتفاق جميعهم عليه.</a:t>
            </a:r>
          </a:p>
          <a:p>
            <a:pPr algn="just">
              <a:buClrTx/>
              <a:buNone/>
            </a:pPr>
            <a:r>
              <a:rPr lang="ar-IQ" sz="5900" dirty="0" smtClean="0">
                <a:solidFill>
                  <a:schemeClr val="tx1"/>
                </a:solidFill>
              </a:rPr>
              <a:t>  </a:t>
            </a:r>
            <a:r>
              <a:rPr lang="ar-IQ" sz="5900" b="1" cap="all" dirty="0" smtClean="0">
                <a:solidFill>
                  <a:schemeClr val="tx1"/>
                </a:solidFill>
                <a:effectLst>
                  <a:reflection blurRad="12700" stA="48000" endA="300" endPos="55000" dir="5400000" sy="-90000" algn="bl" rotWithShape="0"/>
                </a:effectLst>
                <a:cs typeface="Zanest _ Dyar Bakr" pitchFamily="2" charset="-78"/>
              </a:rPr>
              <a:t>بووني رةزامةندي تاكةكان ثيَويستة بؤ بةستني طريَبةست و ئاستةمة خةلَكي هةمووى كؤببنةوة و ريَبكةون لةسةرى .</a:t>
            </a:r>
          </a:p>
          <a:p>
            <a:pPr algn="just">
              <a:buClrTx/>
              <a:buFont typeface="Wingdings" pitchFamily="2" charset="2"/>
              <a:buChar char="v"/>
            </a:pPr>
            <a:r>
              <a:rPr lang="ar-IQ" sz="5900" dirty="0" smtClean="0">
                <a:solidFill>
                  <a:schemeClr val="tx1"/>
                </a:solidFill>
              </a:rPr>
              <a:t> </a:t>
            </a:r>
            <a:r>
              <a:rPr lang="ar-IQ" sz="5900" b="1" cap="all" dirty="0" smtClean="0">
                <a:solidFill>
                  <a:schemeClr val="tx1"/>
                </a:solidFill>
                <a:effectLst>
                  <a:reflection blurRad="12700" stA="48000" endA="300" endPos="55000" dir="5400000" sy="-90000" algn="bl" rotWithShape="0"/>
                </a:effectLst>
                <a:cs typeface="Ali-A-Sahifa Bold" pitchFamily="2" charset="-78"/>
              </a:rPr>
              <a:t>مع ذلك لهذه النظرية مساهمة كبيرة في نشر الوعي ضد الظلم والاستبدادية.</a:t>
            </a:r>
          </a:p>
          <a:p>
            <a:pPr algn="just">
              <a:buClrTx/>
              <a:buNone/>
            </a:pPr>
            <a:r>
              <a:rPr lang="ar-IQ" sz="5900" dirty="0" smtClean="0">
                <a:solidFill>
                  <a:schemeClr val="tx1"/>
                </a:solidFill>
              </a:rPr>
              <a:t>  </a:t>
            </a:r>
            <a:r>
              <a:rPr lang="ar-IQ" sz="5900" b="1" cap="all" dirty="0" smtClean="0">
                <a:solidFill>
                  <a:schemeClr val="tx1"/>
                </a:solidFill>
                <a:effectLst>
                  <a:reflection blurRad="12700" stA="48000" endA="300" endPos="55000" dir="5400000" sy="-90000" algn="bl" rotWithShape="0"/>
                </a:effectLst>
                <a:cs typeface="Zanest _ Dyar Bakr" pitchFamily="2" charset="-78"/>
              </a:rPr>
              <a:t>لةطةلَ ئةوةدا ئةم تيؤرة ثشكدار طةورةى هةبووة لة بلاَوكردنةوةى هوشياري دذي ستةم و ضةوساندنةوة .</a:t>
            </a:r>
          </a:p>
          <a:p>
            <a:pPr>
              <a:buClrTx/>
              <a:buFont typeface="Wingdings" pitchFamily="2" charset="2"/>
              <a:buChar char="v"/>
            </a:pPr>
            <a:endParaRPr lang="ar-IQ"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ctr"/>
            <a:r>
              <a:rPr lang="ar-IQ" dirty="0" smtClean="0"/>
              <a:t>نظرية القوة – </a:t>
            </a:r>
            <a:r>
              <a:rPr lang="ar-IQ" dirty="0" smtClean="0">
                <a:cs typeface="Ali_K_Alwand" pitchFamily="2" charset="-78"/>
              </a:rPr>
              <a:t>تيؤرى هيَز </a:t>
            </a:r>
            <a:endParaRPr lang="ar-IQ" dirty="0">
              <a:cs typeface="Ali_K_Alwand" pitchFamily="2" charset="-78"/>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a:buClrTx/>
              <a:buNone/>
            </a:pPr>
            <a:r>
              <a:rPr lang="ar-IQ" dirty="0" smtClean="0"/>
              <a:t> ملخص هذه النظرية: </a:t>
            </a:r>
          </a:p>
          <a:p>
            <a:pPr>
              <a:buClrTx/>
              <a:buFont typeface="Wingdings" pitchFamily="2" charset="2"/>
              <a:buChar char="v"/>
            </a:pPr>
            <a:r>
              <a:rPr lang="ar-IQ" dirty="0" smtClean="0"/>
              <a:t> أنَ الدولة نشأت عن طريق القوة والعنف .</a:t>
            </a:r>
          </a:p>
          <a:p>
            <a:pPr>
              <a:buClrTx/>
              <a:buNone/>
            </a:pPr>
            <a:r>
              <a:rPr lang="ar-IQ" sz="3900" cap="all" dirty="0" smtClean="0">
                <a:effectLst>
                  <a:reflection blurRad="12700" stA="48000" endA="300" endPos="55000" dir="5400000" sy="-90000" algn="bl" rotWithShape="0"/>
                </a:effectLst>
                <a:cs typeface="Ali_K_Alwand" pitchFamily="2" charset="-78"/>
              </a:rPr>
              <a:t>   دةولَةت لة ريَطاي هيَز و توندو تيذييةوة سةريهةلَداوة</a:t>
            </a:r>
            <a:r>
              <a:rPr lang="ar-IQ" dirty="0" smtClean="0"/>
              <a:t>.</a:t>
            </a:r>
          </a:p>
          <a:p>
            <a:pPr>
              <a:buClrTx/>
              <a:buFont typeface="Wingdings" pitchFamily="2" charset="2"/>
              <a:buChar char="v"/>
            </a:pPr>
            <a:r>
              <a:rPr lang="ar-IQ" dirty="0" smtClean="0"/>
              <a:t> في بداية تكوين الدولة كان هناك نظاما اجتماعيا فرضه شخص أو جماعة على الآخرين بالقوة والاكراه.</a:t>
            </a:r>
          </a:p>
          <a:p>
            <a:pPr>
              <a:buClrTx/>
              <a:buNone/>
            </a:pPr>
            <a:r>
              <a:rPr lang="ar-IQ" dirty="0" smtClean="0"/>
              <a:t>  </a:t>
            </a:r>
            <a:r>
              <a:rPr lang="ar-IQ" sz="3900" cap="all" dirty="0" smtClean="0">
                <a:effectLst>
                  <a:reflection blurRad="12700" stA="48000" endA="300" endPos="55000" dir="5400000" sy="-90000" algn="bl" rotWithShape="0"/>
                </a:effectLst>
                <a:cs typeface="Ali_K_Alwand" pitchFamily="2" charset="-78"/>
              </a:rPr>
              <a:t>لة سةرةتاي سةرهةلَداني دةولَةتةوة سيستةميَكي كؤمةلاَيةتي هةبووة كة لة لايةن كةسيَك يان كؤمةلَيَكةوة بة هيَز سةثاندبوويةتي</a:t>
            </a:r>
            <a:r>
              <a:rPr lang="ar-IQ" dirty="0" smtClean="0"/>
              <a:t>.</a:t>
            </a:r>
          </a:p>
          <a:p>
            <a:pPr>
              <a:buClrTx/>
              <a:buFont typeface="Wingdings" pitchFamily="2" charset="2"/>
              <a:buChar char="v"/>
            </a:pPr>
            <a:r>
              <a:rPr lang="ar-IQ" dirty="0" smtClean="0"/>
              <a:t> </a:t>
            </a:r>
            <a:endParaRPr lang="ar-IQ"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ctr"/>
            <a:r>
              <a:rPr lang="ar-IQ" dirty="0" smtClean="0"/>
              <a:t>نظرية القوة – </a:t>
            </a:r>
            <a:r>
              <a:rPr lang="ar-IQ" dirty="0" smtClean="0">
                <a:cs typeface="Ali_K_Alwand" pitchFamily="2" charset="-78"/>
              </a:rPr>
              <a:t>تيؤرى هيَز </a:t>
            </a:r>
            <a:endParaRPr lang="ar-IQ" dirty="0">
              <a:cs typeface="Ali_K_Alwand" pitchFamily="2" charset="-78"/>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lnSpcReduction="10000"/>
          </a:bodyPr>
          <a:lstStyle/>
          <a:p>
            <a:pPr>
              <a:buClrTx/>
              <a:buFont typeface="Wingdings" pitchFamily="2" charset="2"/>
              <a:buChar char="v"/>
            </a:pPr>
            <a:r>
              <a:rPr lang="ar-IQ" dirty="0" smtClean="0"/>
              <a:t>الدولة واقعة او حادثة محددة , وهي نتيجة صراعات بين الجماعات البشرية المختلفة .</a:t>
            </a:r>
          </a:p>
          <a:p>
            <a:pPr>
              <a:buClrTx/>
              <a:buNone/>
            </a:pPr>
            <a:r>
              <a:rPr lang="ar-IQ" sz="3600" cap="all" dirty="0" smtClean="0">
                <a:effectLst>
                  <a:reflection blurRad="12700" stA="48000" endA="300" endPos="55000" dir="5400000" sy="-90000" algn="bl" rotWithShape="0"/>
                </a:effectLst>
                <a:cs typeface="Ali_K_Alwand" pitchFamily="2" charset="-78"/>
              </a:rPr>
              <a:t>   دةولَةت واقعةيةك يان رووداويَكي دياريكراوة , و دةرئةنجامي ململانيَي كؤمةلَاني ئادةميزادة جياوازةكانة .</a:t>
            </a:r>
          </a:p>
          <a:p>
            <a:pPr>
              <a:buClrTx/>
              <a:buFont typeface="Wingdings" pitchFamily="2" charset="2"/>
              <a:buChar char="v"/>
            </a:pPr>
            <a:r>
              <a:rPr lang="ar-IQ" dirty="0" smtClean="0"/>
              <a:t> ليست لها سند قانوني , ولا مجال فيها للتكييف القانوني.</a:t>
            </a:r>
          </a:p>
          <a:p>
            <a:pPr>
              <a:buClrTx/>
              <a:buNone/>
            </a:pPr>
            <a:r>
              <a:rPr lang="ar-IQ" sz="3600" cap="all" dirty="0" smtClean="0">
                <a:effectLst>
                  <a:reflection blurRad="12700" stA="48000" endA="300" endPos="55000" dir="5400000" sy="-90000" algn="bl" rotWithShape="0"/>
                </a:effectLst>
                <a:cs typeface="Ali_K_Alwand" pitchFamily="2" charset="-78"/>
              </a:rPr>
              <a:t>   سةنةديَكي ياسايي نيية ,  و بواريَك نيية بؤ تةكييفي ياسايي .</a:t>
            </a:r>
          </a:p>
          <a:p>
            <a:endParaRPr lang="ar-IQ"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ctr"/>
            <a:r>
              <a:rPr lang="ar-IQ" dirty="0" smtClean="0"/>
              <a:t>نظرية القوة – </a:t>
            </a:r>
            <a:r>
              <a:rPr lang="ar-IQ" dirty="0" smtClean="0">
                <a:cs typeface="Ali_K_Alwand" pitchFamily="2" charset="-78"/>
              </a:rPr>
              <a:t>تيؤرى هيَز </a:t>
            </a:r>
            <a:endParaRPr lang="ar-IQ" dirty="0">
              <a:cs typeface="Ali_K_Alwand" pitchFamily="2" charset="-78"/>
            </a:endParaRPr>
          </a:p>
        </p:txBody>
      </p:sp>
      <p:sp>
        <p:nvSpPr>
          <p:cNvPr id="3" name="Content Placeholder 2"/>
          <p:cNvSpPr>
            <a:spLocks noGrp="1"/>
          </p:cNvSpPr>
          <p:nvPr>
            <p:ph idx="1"/>
          </p:nvPr>
        </p:nvSpPr>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pPr>
              <a:buClrTx/>
              <a:buNone/>
            </a:pPr>
            <a:r>
              <a:rPr lang="ar-IQ" dirty="0" smtClean="0"/>
              <a:t>تقدير نظرية القوة </a:t>
            </a:r>
            <a:r>
              <a:rPr lang="ar-IQ" sz="4300" cap="all" dirty="0" smtClean="0">
                <a:effectLst>
                  <a:reflection blurRad="12700" stA="48000" endA="300" endPos="55000" dir="5400000" sy="-90000" algn="bl" rotWithShape="0"/>
                </a:effectLst>
                <a:cs typeface="Ali_K_Alwand" pitchFamily="2" charset="-78"/>
              </a:rPr>
              <a:t>: هةلَسةنطاندن :</a:t>
            </a:r>
          </a:p>
          <a:p>
            <a:pPr>
              <a:buClrTx/>
              <a:buFont typeface="Wingdings" pitchFamily="2" charset="2"/>
              <a:buChar char="v"/>
            </a:pPr>
            <a:r>
              <a:rPr lang="ar-IQ" dirty="0" smtClean="0"/>
              <a:t> هذه النظرية وإن كانت صالحة لنشأة بعض الدول ولكن لا تتفق مع قيام بعض دول أخرى.</a:t>
            </a:r>
          </a:p>
          <a:p>
            <a:pPr>
              <a:buClrTx/>
              <a:buNone/>
            </a:pPr>
            <a:r>
              <a:rPr lang="ar-IQ" dirty="0" smtClean="0"/>
              <a:t>  </a:t>
            </a:r>
            <a:r>
              <a:rPr lang="ar-IQ" sz="4200" cap="all" dirty="0" smtClean="0">
                <a:effectLst>
                  <a:reflection blurRad="12700" stA="48000" endA="300" endPos="55000" dir="5400000" sy="-90000" algn="bl" rotWithShape="0"/>
                </a:effectLst>
                <a:cs typeface="Ali_K_Alwand" pitchFamily="2" charset="-78"/>
              </a:rPr>
              <a:t>ئةم تيؤريية ئةطةر طونجاو بيَت بؤ سةرهةلَداني هةنديَك دةولَةت بةلاَم ناطونجيَت بة سةرهةلَداني هةنديَك دةولَةتي تر .</a:t>
            </a:r>
          </a:p>
          <a:p>
            <a:pPr>
              <a:buClrTx/>
              <a:buFont typeface="Wingdings" pitchFamily="2" charset="2"/>
              <a:buChar char="v"/>
            </a:pPr>
            <a:r>
              <a:rPr lang="ar-IQ" dirty="0" smtClean="0"/>
              <a:t> والدول التي تنشأ عن طريق القوة لا تستطيع ان تحقق لنفسها الاستقرار والدوام , وتحتاج الى اكتساب رضا الافراد وقبولهم لها.</a:t>
            </a:r>
          </a:p>
          <a:p>
            <a:pPr>
              <a:buClrTx/>
              <a:buNone/>
            </a:pPr>
            <a:r>
              <a:rPr lang="ar-IQ" dirty="0" smtClean="0"/>
              <a:t>  </a:t>
            </a:r>
            <a:r>
              <a:rPr lang="ar-IQ" sz="4300" cap="all" dirty="0" smtClean="0">
                <a:effectLst>
                  <a:reflection blurRad="12700" stA="48000" endA="300" endPos="55000" dir="5400000" sy="-90000" algn="bl" rotWithShape="0"/>
                </a:effectLst>
                <a:cs typeface="Ali_K_Alwand" pitchFamily="2" charset="-78"/>
              </a:rPr>
              <a:t>دةولَةتة ثيَكهيَنراوةكان لة ريَطاي هيَزةوة ناتوانن سةقامطيري و بةردةوامي بؤ خؤيان فةراهةبكةن , و ثيَويستي بة رةزامةندي كةسةكان هةية</a:t>
            </a:r>
          </a:p>
          <a:p>
            <a:pPr>
              <a:buClrTx/>
              <a:buFont typeface="Wingdings" pitchFamily="2" charset="2"/>
              <a:buChar char="v"/>
            </a:pPr>
            <a:endParaRPr lang="ar-IQ"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ctr"/>
            <a:r>
              <a:rPr lang="ar-IQ" dirty="0" smtClean="0"/>
              <a:t>نظرية الأسرة</a:t>
            </a:r>
            <a:endParaRPr lang="ar-IQ" dirty="0"/>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buClrTx/>
              <a:buNone/>
            </a:pPr>
            <a:endParaRPr lang="ar-IQ" dirty="0" smtClean="0"/>
          </a:p>
          <a:p>
            <a:pPr>
              <a:buClrTx/>
              <a:buNone/>
            </a:pPr>
            <a:r>
              <a:rPr lang="ar-IQ" dirty="0" smtClean="0"/>
              <a:t>الاسرة                العشيرة               القبيلة</a:t>
            </a:r>
          </a:p>
          <a:p>
            <a:pPr>
              <a:buClrTx/>
              <a:buNone/>
            </a:pPr>
            <a:endParaRPr lang="ar-IQ" dirty="0" smtClean="0"/>
          </a:p>
          <a:p>
            <a:pPr>
              <a:buClrTx/>
              <a:buNone/>
            </a:pPr>
            <a:endParaRPr lang="ar-IQ" dirty="0" smtClean="0"/>
          </a:p>
          <a:p>
            <a:pPr>
              <a:buClrTx/>
              <a:buNone/>
            </a:pPr>
            <a:r>
              <a:rPr lang="ar-IQ" dirty="0" smtClean="0"/>
              <a:t>   الدولة                المدينة               القرية</a:t>
            </a:r>
          </a:p>
          <a:p>
            <a:pPr>
              <a:buClrTx/>
              <a:buNone/>
            </a:pPr>
            <a:r>
              <a:rPr lang="ar-IQ" dirty="0" smtClean="0"/>
              <a:t> </a:t>
            </a:r>
          </a:p>
        </p:txBody>
      </p:sp>
      <p:sp>
        <p:nvSpPr>
          <p:cNvPr id="4" name="Left Arrow 3"/>
          <p:cNvSpPr/>
          <p:nvPr/>
        </p:nvSpPr>
        <p:spPr>
          <a:xfrm>
            <a:off x="5943600" y="2286000"/>
            <a:ext cx="15880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5" name="Left Arrow 4"/>
          <p:cNvSpPr/>
          <p:nvPr/>
        </p:nvSpPr>
        <p:spPr>
          <a:xfrm>
            <a:off x="2667000" y="2286000"/>
            <a:ext cx="15880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6" name="Left Arrow 5"/>
          <p:cNvSpPr/>
          <p:nvPr/>
        </p:nvSpPr>
        <p:spPr>
          <a:xfrm rot="16200000">
            <a:off x="381000" y="3154679"/>
            <a:ext cx="15880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7" name="Left Arrow 6"/>
          <p:cNvSpPr/>
          <p:nvPr/>
        </p:nvSpPr>
        <p:spPr>
          <a:xfrm rot="10800000">
            <a:off x="2679192" y="4038600"/>
            <a:ext cx="15880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dirty="0" smtClean="0"/>
              <a:t>ر</a:t>
            </a:r>
            <a:endParaRPr lang="ar-IQ" dirty="0"/>
          </a:p>
        </p:txBody>
      </p:sp>
      <p:sp>
        <p:nvSpPr>
          <p:cNvPr id="8" name="Left Arrow 7"/>
          <p:cNvSpPr/>
          <p:nvPr/>
        </p:nvSpPr>
        <p:spPr>
          <a:xfrm rot="10800000">
            <a:off x="5727192" y="3962400"/>
            <a:ext cx="15880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dirty="0" smtClean="0"/>
              <a:t>ر</a:t>
            </a:r>
            <a:endParaRPr lang="ar-IQ"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ctr"/>
            <a:r>
              <a:rPr lang="ar-IQ" dirty="0" smtClean="0"/>
              <a:t>نظرية الاسرة– </a:t>
            </a:r>
            <a:r>
              <a:rPr lang="ar-IQ" dirty="0" smtClean="0">
                <a:cs typeface="Ali_K_Alwand" pitchFamily="2" charset="-78"/>
              </a:rPr>
              <a:t>تيؤرى خيَزان</a:t>
            </a:r>
            <a:endParaRPr lang="ar-IQ" dirty="0">
              <a:cs typeface="Ali_K_Alwand" pitchFamily="2" charset="-78"/>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a:buClrTx/>
              <a:buNone/>
            </a:pPr>
            <a:r>
              <a:rPr lang="ar-IQ" dirty="0" smtClean="0"/>
              <a:t> تقدير نظرية الاسرة: </a:t>
            </a:r>
            <a:r>
              <a:rPr lang="ar-IQ" sz="3600" cap="all" dirty="0" smtClean="0">
                <a:effectLst>
                  <a:reflection blurRad="12700" stA="48000" endA="300" endPos="55000" dir="5400000" sy="-90000" algn="bl" rotWithShape="0"/>
                </a:effectLst>
                <a:cs typeface="Ali_K_Alwand" pitchFamily="2" charset="-78"/>
              </a:rPr>
              <a:t>هةلَسةنطاندن</a:t>
            </a:r>
            <a:r>
              <a:rPr lang="ar-IQ" dirty="0" smtClean="0"/>
              <a:t> </a:t>
            </a:r>
          </a:p>
          <a:p>
            <a:pPr>
              <a:buClrTx/>
              <a:buFont typeface="Wingdings" pitchFamily="2" charset="2"/>
              <a:buChar char="v"/>
            </a:pPr>
            <a:r>
              <a:rPr lang="ar-IQ" dirty="0" smtClean="0"/>
              <a:t> افتراض غير صحيح عند البعض ( اعتبار الاسرة الخلية الاولى في المجتمع ) </a:t>
            </a:r>
            <a:r>
              <a:rPr lang="ar-IQ" sz="3600" cap="all" dirty="0" smtClean="0">
                <a:effectLst>
                  <a:reflection blurRad="12700" stA="48000" endA="300" endPos="55000" dir="5400000" sy="-90000" algn="bl" rotWithShape="0"/>
                </a:effectLst>
                <a:cs typeface="Ali_K_Alwand" pitchFamily="2" charset="-78"/>
              </a:rPr>
              <a:t>طريمانةيةكي</a:t>
            </a:r>
            <a:r>
              <a:rPr lang="ar-IQ" dirty="0" smtClean="0"/>
              <a:t> </a:t>
            </a:r>
            <a:r>
              <a:rPr lang="ar-IQ" sz="3600" cap="all" dirty="0" smtClean="0">
                <a:effectLst>
                  <a:reflection blurRad="12700" stA="48000" endA="300" endPos="55000" dir="5400000" sy="-90000" algn="bl" rotWithShape="0"/>
                </a:effectLst>
                <a:cs typeface="Ali_K_Alwand" pitchFamily="2" charset="-78"/>
              </a:rPr>
              <a:t>دروست نيية بؤ ئةوةى كة خيَزان بنةرةتي دةولَةتة لاى هةنديَك </a:t>
            </a:r>
            <a:r>
              <a:rPr lang="ar-IQ" dirty="0" smtClean="0"/>
              <a:t>.</a:t>
            </a:r>
          </a:p>
          <a:p>
            <a:pPr>
              <a:buClrTx/>
              <a:buFont typeface="Wingdings" pitchFamily="2" charset="2"/>
              <a:buChar char="v"/>
            </a:pPr>
            <a:r>
              <a:rPr lang="ar-IQ" dirty="0" smtClean="0"/>
              <a:t> هناك دول لم تمر بهذه المراحل .</a:t>
            </a:r>
          </a:p>
          <a:p>
            <a:pPr>
              <a:buClrTx/>
              <a:buNone/>
            </a:pPr>
            <a:r>
              <a:rPr lang="ar-IQ" sz="3600" cap="all" dirty="0" smtClean="0">
                <a:effectLst>
                  <a:reflection blurRad="12700" stA="48000" endA="300" endPos="55000" dir="5400000" sy="-90000" algn="bl" rotWithShape="0"/>
                </a:effectLst>
                <a:cs typeface="Ali_K_Alwand" pitchFamily="2" charset="-78"/>
              </a:rPr>
              <a:t>    هةنديَك دةولَةت بةم قؤناغانة نةرؤيشتن .</a:t>
            </a:r>
          </a:p>
          <a:p>
            <a:pPr>
              <a:buClrTx/>
              <a:buFont typeface="Wingdings" pitchFamily="2" charset="2"/>
              <a:buChar char="v"/>
            </a:pPr>
            <a:r>
              <a:rPr lang="ar-IQ" sz="3600" cap="all" dirty="0" smtClean="0">
                <a:effectLst>
                  <a:reflection blurRad="12700" stA="48000" endA="300" endPos="55000" dir="5400000" sy="-90000" algn="bl" rotWithShape="0"/>
                </a:effectLst>
                <a:cs typeface="Ali_K_Alwand" pitchFamily="2" charset="-78"/>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a:r>
              <a:rPr lang="ar-IQ" dirty="0" smtClean="0"/>
              <a:t>نظرية الاسرة– </a:t>
            </a:r>
            <a:r>
              <a:rPr lang="ar-IQ" dirty="0" smtClean="0">
                <a:cs typeface="Ali_K_Alwand" pitchFamily="2" charset="-78"/>
              </a:rPr>
              <a:t>تيؤرى خيَزان</a:t>
            </a:r>
            <a:endParaRPr lang="ar-IQ" dirty="0">
              <a:cs typeface="Ali_K_Alwand" pitchFamily="2" charset="-78"/>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a:buClrTx/>
              <a:buFont typeface="Wingdings" pitchFamily="2" charset="2"/>
              <a:buChar char="v"/>
            </a:pPr>
            <a:r>
              <a:rPr lang="ar-IQ" dirty="0" smtClean="0"/>
              <a:t>تشابه غير صحيح بين السلطة السياسية والسلطة الابوية في الاسرة , لان رب الاسرة ملزم برعاية اسرته ولايستطيع ان يتنازل عنه .</a:t>
            </a:r>
          </a:p>
          <a:p>
            <a:pPr>
              <a:buClrTx/>
              <a:buNone/>
            </a:pPr>
            <a:r>
              <a:rPr lang="ar-IQ" sz="3600" cap="all" dirty="0" smtClean="0">
                <a:effectLst>
                  <a:reflection blurRad="12700" stA="48000" endA="300" endPos="55000" dir="5400000" sy="-90000" algn="bl" rotWithShape="0"/>
                </a:effectLst>
                <a:cs typeface="Ali_K_Alwand" pitchFamily="2" charset="-78"/>
              </a:rPr>
              <a:t>  ليَكضوونيَكي نادروستة لة نيَوان دةسةلاَتي سياسي و دةسةلاَتي باوكايةتي لة خيَزان , لةبةر ئةوةى سةرؤكي خيَزان ثابةندة بة ضاوديَري خيَزان و ناتوانيَت دةستبةرداري ببيَت .</a:t>
            </a:r>
          </a:p>
          <a:p>
            <a:endParaRPr lang="ar-IQ"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990600"/>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ar-IQ" dirty="0" smtClean="0"/>
              <a:t>نظرية التطور التاريخي </a:t>
            </a:r>
            <a:br>
              <a:rPr lang="ar-IQ" dirty="0" smtClean="0"/>
            </a:br>
            <a:r>
              <a:rPr lang="ar-IQ" dirty="0" smtClean="0"/>
              <a:t> </a:t>
            </a:r>
            <a:r>
              <a:rPr lang="ar-IQ" dirty="0" smtClean="0">
                <a:cs typeface="Ali_K_Alwand" pitchFamily="2" charset="-78"/>
              </a:rPr>
              <a:t>تيؤرى ثةرةسةندني ميَذويي </a:t>
            </a:r>
            <a:endParaRPr lang="ar-IQ" dirty="0">
              <a:cs typeface="Ali_K_Alwand" pitchFamily="2" charset="-78"/>
            </a:endParaRPr>
          </a:p>
        </p:txBody>
      </p:sp>
      <p:sp>
        <p:nvSpPr>
          <p:cNvPr id="3" name="Content Placeholder 2"/>
          <p:cNvSpPr>
            <a:spLocks noGrp="1"/>
          </p:cNvSpPr>
          <p:nvPr>
            <p:ph idx="1"/>
          </p:nvPr>
        </p:nvSpPr>
        <p:spPr>
          <a:xfrm>
            <a:off x="304800" y="1554162"/>
            <a:ext cx="8686800" cy="4922838"/>
          </a:xfrm>
        </p:spPr>
        <p:style>
          <a:lnRef idx="2">
            <a:schemeClr val="accent3"/>
          </a:lnRef>
          <a:fillRef idx="1">
            <a:schemeClr val="lt1"/>
          </a:fillRef>
          <a:effectRef idx="0">
            <a:schemeClr val="accent3"/>
          </a:effectRef>
          <a:fontRef idx="minor">
            <a:schemeClr val="dk1"/>
          </a:fontRef>
        </p:style>
        <p:txBody>
          <a:bodyPr>
            <a:normAutofit fontScale="92500" lnSpcReduction="20000"/>
          </a:bodyPr>
          <a:lstStyle/>
          <a:p>
            <a:pPr>
              <a:buClrTx/>
              <a:buNone/>
            </a:pPr>
            <a:r>
              <a:rPr lang="ar-IQ" dirty="0" smtClean="0"/>
              <a:t> ملخص هذه النظرية :</a:t>
            </a:r>
          </a:p>
          <a:p>
            <a:pPr>
              <a:buClrTx/>
              <a:buFont typeface="Wingdings" pitchFamily="2" charset="2"/>
              <a:buChar char="v"/>
            </a:pPr>
            <a:r>
              <a:rPr lang="ar-IQ" dirty="0" smtClean="0"/>
              <a:t> الدولة نشأت عن تطورات اجتماعية و تفاعل عوامل مختلفة  كالدين و القوة والاقتصاد والسياسة و الاجتماع.</a:t>
            </a:r>
          </a:p>
          <a:p>
            <a:pPr>
              <a:buClrTx/>
              <a:buNone/>
            </a:pPr>
            <a:r>
              <a:rPr lang="ar-IQ" dirty="0" smtClean="0"/>
              <a:t> </a:t>
            </a:r>
            <a:r>
              <a:rPr lang="ar-IQ" sz="3500" cap="all" dirty="0" smtClean="0">
                <a:effectLst>
                  <a:reflection blurRad="12700" stA="48000" endA="300" endPos="55000" dir="5400000" sy="-90000" algn="bl" rotWithShape="0"/>
                </a:effectLst>
                <a:cs typeface="Ali_K_Alwand" pitchFamily="2" charset="-78"/>
              </a:rPr>
              <a:t>دةولَةت سةرى هةلَداوة لة ئةنجامي ثةرةسةندني كؤمةلاَيةتي و كاليَكي فاكتةرة جياوازةكان وةك ئاين و هيَز و ئابورى و سياسةت و كؤمةلاَيةتي.</a:t>
            </a:r>
          </a:p>
          <a:p>
            <a:pPr>
              <a:buClrTx/>
              <a:buFont typeface="Wingdings" pitchFamily="2" charset="2"/>
              <a:buChar char="v"/>
            </a:pPr>
            <a:r>
              <a:rPr lang="ar-IQ" dirty="0" smtClean="0"/>
              <a:t> لا يمكن ان يرجع نشأة الدولة الى عامل معين دون غيره .</a:t>
            </a:r>
          </a:p>
          <a:p>
            <a:pPr>
              <a:buClrTx/>
              <a:buNone/>
            </a:pPr>
            <a:r>
              <a:rPr lang="ar-IQ" dirty="0" smtClean="0"/>
              <a:t> </a:t>
            </a:r>
            <a:r>
              <a:rPr lang="ar-IQ" sz="3500" cap="all" dirty="0" smtClean="0">
                <a:effectLst>
                  <a:reflection blurRad="12700" stA="48000" endA="300" endPos="55000" dir="5400000" sy="-90000" algn="bl" rotWithShape="0"/>
                </a:effectLst>
                <a:cs typeface="Ali_K_Alwand" pitchFamily="2" charset="-78"/>
              </a:rPr>
              <a:t>ناكريَت سةرهةلَداني دةولَةت بطةريَنريَتةوة بؤ فاكتةريَكي دياريكراو نةك هةمووي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a:normAutofit/>
          </a:bodyPr>
          <a:lstStyle/>
          <a:p>
            <a:pPr algn="ctr"/>
            <a:r>
              <a:rPr lang="ar-IQ" sz="4800" b="1" dirty="0" smtClean="0">
                <a:solidFill>
                  <a:srgbClr val="C00000"/>
                </a:solidFill>
                <a:cs typeface="Ali-A-Sahifa Bold" pitchFamily="2" charset="-78"/>
              </a:rPr>
              <a:t>تعريف الدولة </a:t>
            </a:r>
            <a:r>
              <a:rPr lang="ar-IQ" sz="4000" b="1" dirty="0" smtClean="0">
                <a:solidFill>
                  <a:srgbClr val="C00000"/>
                </a:solidFill>
              </a:rPr>
              <a:t>– </a:t>
            </a:r>
            <a:r>
              <a:rPr lang="ar-IQ" sz="4800" b="1" dirty="0" smtClean="0">
                <a:solidFill>
                  <a:srgbClr val="C00000"/>
                </a:solidFill>
                <a:cs typeface="Zanest _ Dyar Bakr" pitchFamily="2" charset="-78"/>
              </a:rPr>
              <a:t>ثيَناسةى دةولَةت </a:t>
            </a:r>
            <a:endParaRPr lang="ar-IQ" sz="4800" b="1" dirty="0">
              <a:solidFill>
                <a:srgbClr val="C00000"/>
              </a:solidFill>
              <a:cs typeface="Zanest _ Dyar Bakr" pitchFamily="2" charset="-78"/>
            </a:endParaRPr>
          </a:p>
        </p:txBody>
      </p:sp>
      <p:sp>
        <p:nvSpPr>
          <p:cNvPr id="3" name="Content Placeholder 2"/>
          <p:cNvSpPr>
            <a:spLocks noGrp="1"/>
          </p:cNvSpPr>
          <p:nvPr>
            <p:ph idx="1"/>
          </p:nvPr>
        </p:nvSpPr>
        <p:spPr>
          <a:blipFill>
            <a:blip r:embed="rId3"/>
            <a:tile tx="0" ty="0" sx="100000" sy="100000" flip="none" algn="tl"/>
          </a:blipFill>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lgn="just">
              <a:buClrTx/>
              <a:buFont typeface="Wingdings" pitchFamily="2" charset="2"/>
              <a:buChar char="v"/>
            </a:pPr>
            <a:r>
              <a:rPr lang="ar-IQ" sz="4800" cap="all" dirty="0" smtClean="0">
                <a:effectLst>
                  <a:reflection blurRad="12700" stA="48000" endA="300" endPos="55000" dir="5400000" sy="-90000" algn="bl" rotWithShape="0"/>
                </a:effectLst>
                <a:cs typeface="Ali-A-Sahifa Bold" pitchFamily="2" charset="-78"/>
              </a:rPr>
              <a:t>مجموعة من الافراد يمارسون نشاطهم على اقليم جغرافي محدد، ويخضعون لتنظيم معين.</a:t>
            </a:r>
          </a:p>
          <a:p>
            <a:pPr algn="just">
              <a:buClrTx/>
              <a:buNone/>
            </a:pPr>
            <a:r>
              <a:rPr lang="ar-IQ" dirty="0" smtClean="0"/>
              <a:t>  </a:t>
            </a:r>
            <a:r>
              <a:rPr lang="ar-IQ" sz="4400" b="1" cap="all" dirty="0" smtClean="0">
                <a:solidFill>
                  <a:srgbClr val="000099"/>
                </a:solidFill>
                <a:effectLst>
                  <a:reflection blurRad="12700" stA="48000" endA="300" endPos="55000" dir="5400000" sy="-90000" algn="bl" rotWithShape="0"/>
                </a:effectLst>
                <a:cs typeface="Zanest _ Dyar Bakr" pitchFamily="2" charset="-78"/>
              </a:rPr>
              <a:t>كؤمةَلَة تاكيَكة كة ثيادةى ضالاكيةكانيان دةكةن لة هةريَميَكي جوطرافي دياريكراودا،  وة دةكةونة ذيَر ريَخستنيَكى دياريكراو.</a:t>
            </a:r>
          </a:p>
          <a:p>
            <a:pPr algn="just">
              <a:buClrTx/>
              <a:buFont typeface="Wingdings" pitchFamily="2" charset="2"/>
              <a:buChar char="v"/>
            </a:pPr>
            <a:r>
              <a:rPr lang="ar-IQ" sz="4800" cap="all" dirty="0" smtClean="0">
                <a:effectLst>
                  <a:reflection blurRad="12700" stA="48000" endA="300" endPos="55000" dir="5400000" sy="-90000" algn="bl" rotWithShape="0"/>
                </a:effectLst>
                <a:cs typeface="Ali-A-Sahifa Bold" pitchFamily="2" charset="-78"/>
              </a:rPr>
              <a:t>مجموعة من الافراد مستقرة على اقليم معين ولها تنظيم وسلطة عليا آمرة وقاهرة.</a:t>
            </a:r>
          </a:p>
          <a:p>
            <a:pPr algn="just">
              <a:buClrTx/>
              <a:buNone/>
            </a:pPr>
            <a:r>
              <a:rPr lang="ar-IQ" sz="3600" cap="all" dirty="0" smtClean="0">
                <a:effectLst>
                  <a:reflection blurRad="12700" stA="48000" endA="300" endPos="55000" dir="5400000" sy="-90000" algn="bl" rotWithShape="0"/>
                </a:effectLst>
                <a:cs typeface="Ali_K_Alwand" pitchFamily="2" charset="-78"/>
              </a:rPr>
              <a:t> </a:t>
            </a:r>
            <a:r>
              <a:rPr lang="ar-IQ" sz="4400" b="1" cap="all" dirty="0" smtClean="0">
                <a:solidFill>
                  <a:srgbClr val="006600"/>
                </a:solidFill>
                <a:effectLst>
                  <a:reflection blurRad="12700" stA="48000" endA="300" endPos="55000" dir="5400000" sy="-90000" algn="bl" rotWithShape="0"/>
                </a:effectLst>
                <a:cs typeface="Zanest _ Dyar Bakr" pitchFamily="2" charset="-78"/>
              </a:rPr>
              <a:t>كؤمةلَة تاكيَكة كة جيَطير دةبن لة سةر هةريَميَكي دياريكراو و ريَكخستن و دةسةلاَتيَكي بالاَ و فةمانكارو بةهيَزى هةية.</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ctr"/>
            <a:r>
              <a:rPr lang="ar-IQ" dirty="0" smtClean="0"/>
              <a:t>تقدير نظريات نشأة الدولة  - </a:t>
            </a:r>
            <a:r>
              <a:rPr lang="ar-IQ" dirty="0" smtClean="0">
                <a:cs typeface="Ali_K_Alwand" pitchFamily="2" charset="-78"/>
              </a:rPr>
              <a:t>هةلَسةنطاندن </a:t>
            </a:r>
            <a:endParaRPr lang="ar-IQ" dirty="0">
              <a:cs typeface="Ali_K_Alwand" pitchFamily="2" charset="-78"/>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a:buClrTx/>
              <a:buFont typeface="Wingdings" pitchFamily="2" charset="2"/>
              <a:buChar char="v"/>
            </a:pPr>
            <a:r>
              <a:rPr lang="ar-IQ" dirty="0" smtClean="0"/>
              <a:t> لا يصح الوقوف عند احدى هذه النظريات لتبرير أصل نشأة الدولة , ومن الصعب وضع نظرية عامة محددة لبيان أصل نشأة الدولة بصفة عامة .</a:t>
            </a:r>
          </a:p>
          <a:p>
            <a:pPr>
              <a:buClrTx/>
              <a:buNone/>
            </a:pPr>
            <a:r>
              <a:rPr lang="ar-IQ" dirty="0" smtClean="0"/>
              <a:t> </a:t>
            </a:r>
            <a:r>
              <a:rPr lang="ar-IQ" sz="3600" cap="all" dirty="0" smtClean="0">
                <a:effectLst>
                  <a:reflection blurRad="12700" stA="48000" endA="300" endPos="55000" dir="5400000" sy="-90000" algn="bl" rotWithShape="0"/>
                </a:effectLst>
                <a:cs typeface="Ali_K_Alwand" pitchFamily="2" charset="-78"/>
              </a:rPr>
              <a:t>دروست نيية لة يةكيَك لة تيؤرةكان بة تةنها ويَستطة بطريت بؤ بنةرتي سةرهةلَداني دةولَةت , وة ئاستةمة يةك تيؤر دياريبكريَت بؤ بةديار خستني سةرهةلَداني دةولَةت</a:t>
            </a:r>
            <a:r>
              <a:rPr lang="ar-IQ" dirty="0" smtClean="0"/>
              <a:t>.</a:t>
            </a:r>
          </a:p>
          <a:p>
            <a:pPr>
              <a:buClrTx/>
              <a:buFont typeface="Wingdings" pitchFamily="2" charset="2"/>
              <a:buChar char="v"/>
            </a:pPr>
            <a:r>
              <a:rPr lang="ar-IQ" dirty="0" smtClean="0"/>
              <a:t> </a:t>
            </a:r>
          </a:p>
          <a:p>
            <a:pPr>
              <a:buClrTx/>
              <a:buNone/>
            </a:pPr>
            <a:endParaRPr lang="ar-IQ"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ctr"/>
            <a:r>
              <a:rPr lang="ar-IQ" dirty="0" smtClean="0"/>
              <a:t>تقدير نظريات نشأة الدولة  - </a:t>
            </a:r>
            <a:r>
              <a:rPr lang="ar-IQ" dirty="0" smtClean="0">
                <a:cs typeface="Ali_K_Alwand" pitchFamily="2" charset="-78"/>
              </a:rPr>
              <a:t>هةلَسةنطاندن </a:t>
            </a:r>
            <a:endParaRPr lang="ar-IQ" dirty="0">
              <a:cs typeface="Ali_K_Alwand" pitchFamily="2" charset="-78"/>
            </a:endParaRPr>
          </a:p>
        </p:txBody>
      </p:sp>
      <p:sp>
        <p:nvSpPr>
          <p:cNvPr id="3" name="Content Placeholder 2"/>
          <p:cNvSpPr>
            <a:spLocks noGrp="1"/>
          </p:cNvSpPr>
          <p:nvPr>
            <p:ph idx="1"/>
          </p:nvPr>
        </p:nvSpPr>
        <p:spPr>
          <a:xfrm>
            <a:off x="304800" y="1554162"/>
            <a:ext cx="8686800" cy="4999038"/>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a:buClrTx/>
              <a:buFont typeface="Wingdings" pitchFamily="2" charset="2"/>
              <a:buChar char="v"/>
            </a:pPr>
            <a:r>
              <a:rPr lang="ar-IQ" dirty="0" smtClean="0"/>
              <a:t>ولكن تعد نظرية التطور الاجتماعي اقرب النظريات الى الصواب في تفسير نشأة الدلة , لانها حاولت التوفيق بين جمع النظريات السابقة , ولم ترجعها الى عامل معين , وانما اكدت على على نشأة الدولة تختلف من بلد لآخر حسب الظروف التاريخية والاجتماعية والاقتصادية .</a:t>
            </a:r>
          </a:p>
          <a:p>
            <a:pPr>
              <a:buNone/>
            </a:pPr>
            <a:r>
              <a:rPr lang="ar-IQ" dirty="0" smtClean="0"/>
              <a:t> </a:t>
            </a:r>
            <a:r>
              <a:rPr lang="ar-IQ" sz="3900" cap="all" dirty="0" smtClean="0">
                <a:effectLst>
                  <a:reflection blurRad="12700" stA="48000" endA="300" endPos="55000" dir="5400000" sy="-90000" algn="bl" rotWithShape="0"/>
                </a:effectLst>
                <a:cs typeface="Ali_K_Alwand" pitchFamily="2" charset="-78"/>
              </a:rPr>
              <a:t>بةلاَم تيؤرى ثةرةسةندني كؤمةلاَيةتي نزيكترين و باشترين تيؤرة بؤ ليَكدانةوةى سةرهةلَداني دةولَةت , لةبةر ئةوةى هاوسةنطة لة نيَوان تيؤرةكان و طرنطي بة هةموو تيؤرةكان دةدريَت و نايطةرينيَتةوة بؤ تةنها يةك فاكتةر . بةلَكو طةرانةوةى سةرهةلَداني دةولَةت لة دةولَةتيَك بؤ دةولَةتيَكي تر جياوازة بة ثيَي بارودؤخي ميَذويي و كؤمةلاَيةتي و ئابورى</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style>
          <a:lnRef idx="2">
            <a:schemeClr val="accent1"/>
          </a:lnRef>
          <a:fillRef idx="1">
            <a:schemeClr val="lt1"/>
          </a:fillRef>
          <a:effectRef idx="0">
            <a:schemeClr val="accent1"/>
          </a:effectRef>
          <a:fontRef idx="minor">
            <a:schemeClr val="dk1"/>
          </a:fontRef>
        </p:style>
        <p:txBody>
          <a:bodyPr/>
          <a:lstStyle/>
          <a:p>
            <a:pPr algn="ctr"/>
            <a:r>
              <a:rPr lang="ar-IQ" sz="4800" b="1" dirty="0" smtClean="0">
                <a:solidFill>
                  <a:srgbClr val="C00000"/>
                </a:solidFill>
                <a:cs typeface="Ali-A-Sahifa Bold" pitchFamily="2" charset="-78"/>
              </a:rPr>
              <a:t>تعريف الدولة </a:t>
            </a:r>
            <a:r>
              <a:rPr lang="ar-IQ" dirty="0" smtClean="0"/>
              <a:t>– </a:t>
            </a:r>
            <a:r>
              <a:rPr lang="ar-IQ" sz="4800" b="1" dirty="0" smtClean="0">
                <a:solidFill>
                  <a:srgbClr val="C00000"/>
                </a:solidFill>
                <a:cs typeface="Zanest _ Dyar Bakr" pitchFamily="2" charset="-78"/>
              </a:rPr>
              <a:t>ثيَناسةى دةولَةت </a:t>
            </a:r>
            <a:endParaRPr lang="ar-IQ" sz="4800" b="1" dirty="0">
              <a:solidFill>
                <a:srgbClr val="C00000"/>
              </a:solidFill>
              <a:cs typeface="Zanest _ Dyar Bakr" pitchFamily="2" charset="-78"/>
            </a:endParaRPr>
          </a:p>
        </p:txBody>
      </p:sp>
      <p:sp>
        <p:nvSpPr>
          <p:cNvPr id="3" name="Content Placeholder 2"/>
          <p:cNvSpPr>
            <a:spLocks noGrp="1"/>
          </p:cNvSpPr>
          <p:nvPr>
            <p:ph idx="1"/>
          </p:nvPr>
        </p:nvSpPr>
        <p:spPr>
          <a:blipFill>
            <a:blip r:embed="rId3"/>
            <a:tile tx="0" ty="0" sx="100000" sy="100000" flip="none" algn="tl"/>
          </a:blipFill>
        </p:spPr>
        <p:style>
          <a:lnRef idx="2">
            <a:schemeClr val="accent2"/>
          </a:lnRef>
          <a:fillRef idx="1">
            <a:schemeClr val="lt1"/>
          </a:fillRef>
          <a:effectRef idx="0">
            <a:schemeClr val="accent2"/>
          </a:effectRef>
          <a:fontRef idx="minor">
            <a:schemeClr val="dk1"/>
          </a:fontRef>
        </p:style>
        <p:txBody>
          <a:bodyPr>
            <a:normAutofit fontScale="92500"/>
          </a:bodyPr>
          <a:lstStyle/>
          <a:p>
            <a:pPr algn="just">
              <a:buClrTx/>
              <a:buFont typeface="Wingdings" pitchFamily="2" charset="2"/>
              <a:buChar char="v"/>
            </a:pPr>
            <a:r>
              <a:rPr lang="ar-IQ" dirty="0" smtClean="0"/>
              <a:t> </a:t>
            </a:r>
            <a:r>
              <a:rPr lang="ar-IQ" sz="3600" cap="all" dirty="0" smtClean="0">
                <a:effectLst>
                  <a:reflection blurRad="12700" stA="48000" endA="300" endPos="55000" dir="5400000" sy="-90000" algn="bl" rotWithShape="0"/>
                </a:effectLst>
                <a:cs typeface="Ali-A-Sahifa Bold" pitchFamily="2" charset="-78"/>
              </a:rPr>
              <a:t>جماعة من الناس تقطن بصورة مستقرة في بقعة محددة من الارض في ظل نظام سياسي.</a:t>
            </a:r>
            <a:endParaRPr lang="ar-IQ" sz="2400" dirty="0" smtClean="0"/>
          </a:p>
          <a:p>
            <a:pPr algn="just">
              <a:buClrTx/>
              <a:buNone/>
            </a:pPr>
            <a:r>
              <a:rPr lang="ar-IQ" sz="2400" dirty="0" smtClean="0"/>
              <a:t>   </a:t>
            </a:r>
            <a:r>
              <a:rPr lang="ar-IQ" b="1" cap="all" dirty="0" smtClean="0">
                <a:solidFill>
                  <a:srgbClr val="000099"/>
                </a:solidFill>
                <a:effectLst>
                  <a:reflection blurRad="12700" stA="48000" endA="300" endPos="55000" dir="5400000" sy="-90000" algn="bl" rotWithShape="0"/>
                </a:effectLst>
                <a:cs typeface="Zanest _ Dyar Bakr" pitchFamily="2" charset="-78"/>
              </a:rPr>
              <a:t>كؤمةلَة تاكيَكة و دانيشتووى هةريَميَكي دياريكراون بة شيَوةيةكي جيَطير لة ذيَر سيستةميَكي سياسيدا .</a:t>
            </a:r>
          </a:p>
          <a:p>
            <a:pPr algn="just">
              <a:buClrTx/>
              <a:buNone/>
            </a:pPr>
            <a:r>
              <a:rPr lang="ar-IQ" b="1" dirty="0" smtClean="0">
                <a:solidFill>
                  <a:schemeClr val="tx1"/>
                </a:solidFill>
                <a:latin typeface="Arial" pitchFamily="34" charset="0"/>
                <a:cs typeface="Arial" pitchFamily="34" charset="0"/>
              </a:rPr>
              <a:t>   </a:t>
            </a:r>
            <a:r>
              <a:rPr lang="ar-IQ" sz="3600" cap="all" dirty="0" smtClean="0">
                <a:effectLst>
                  <a:reflection blurRad="12700" stA="48000" endA="300" endPos="55000" dir="5400000" sy="-90000" algn="bl" rotWithShape="0"/>
                </a:effectLst>
                <a:cs typeface="Ali-A-Sahifa Bold" pitchFamily="2" charset="-78"/>
              </a:rPr>
              <a:t>مجموعة من الأفراد يقيمون بصفة دائمة في إقليم معين، وتسيطر عليهم هيئة حاكمة ذات سيادة.</a:t>
            </a:r>
          </a:p>
          <a:p>
            <a:pPr algn="just">
              <a:buClrTx/>
              <a:buFont typeface="Wingdings" pitchFamily="2" charset="2"/>
              <a:buChar char="v"/>
            </a:pPr>
            <a:r>
              <a:rPr lang="ar-IQ" sz="3600" cap="all" dirty="0" smtClean="0">
                <a:effectLst>
                  <a:reflection blurRad="12700" stA="48000" endA="300" endPos="55000" dir="5400000" sy="-90000" algn="bl" rotWithShape="0"/>
                </a:effectLst>
                <a:cs typeface="Ali-A-Sahifa Bold" pitchFamily="2" charset="-78"/>
              </a:rPr>
              <a:t>مجموع كبير من الناس يقطن على وجه الدوام إقليماً معيناً، ويتمتع بالشخصية المعنوية والنظام والاستقلال السياسي. </a:t>
            </a:r>
          </a:p>
          <a:p>
            <a:pPr>
              <a:buNone/>
            </a:pPr>
            <a:endParaRPr lang="ar-IQ"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686800" cy="1295400"/>
          </a:xfrm>
          <a:solidFill>
            <a:srgbClr val="00CCFF"/>
          </a:solidFill>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ar-IQ" sz="4800" b="1" dirty="0" smtClean="0">
                <a:solidFill>
                  <a:srgbClr val="C00000"/>
                </a:solidFill>
                <a:cs typeface="Ali-A-Sahifa Bold" pitchFamily="2" charset="-78"/>
              </a:rPr>
              <a:t>أصل الدولة والنظريات التي تفسر نشوئها</a:t>
            </a:r>
            <a:br>
              <a:rPr lang="ar-IQ" sz="4800" b="1" dirty="0" smtClean="0">
                <a:solidFill>
                  <a:srgbClr val="C00000"/>
                </a:solidFill>
                <a:cs typeface="Ali-A-Sahifa Bold" pitchFamily="2" charset="-78"/>
              </a:rPr>
            </a:br>
            <a:r>
              <a:rPr lang="ar-IQ" sz="4400" b="1" dirty="0" smtClean="0">
                <a:solidFill>
                  <a:srgbClr val="C00000"/>
                </a:solidFill>
                <a:cs typeface="Zanest _ Dyar Bakr" pitchFamily="2" charset="-78"/>
              </a:rPr>
              <a:t>بنةرةتي دةولَةت و تيَؤرة شيكارييةكاني سةرهةلَدانى</a:t>
            </a:r>
            <a:endParaRPr lang="ar-IQ" sz="5300" b="1" dirty="0">
              <a:solidFill>
                <a:srgbClr val="C00000"/>
              </a:solidFill>
              <a:cs typeface="Zanest _ Dyar Bakr" pitchFamily="2" charset="-78"/>
            </a:endParaRPr>
          </a:p>
        </p:txBody>
      </p:sp>
      <p:sp>
        <p:nvSpPr>
          <p:cNvPr id="3" name="Content Placeholder 2"/>
          <p:cNvSpPr>
            <a:spLocks noGrp="1"/>
          </p:cNvSpPr>
          <p:nvPr>
            <p:ph idx="1"/>
          </p:nvPr>
        </p:nvSpPr>
        <p:spPr/>
        <p:txBody>
          <a:bodyPr/>
          <a:lstStyle/>
          <a:p>
            <a:pPr>
              <a:buClrTx/>
              <a:buFont typeface="Wingdings" pitchFamily="2" charset="2"/>
              <a:buChar char="v"/>
            </a:pPr>
            <a:r>
              <a:rPr lang="ar-IQ" dirty="0" smtClean="0"/>
              <a:t> </a:t>
            </a:r>
            <a:endParaRPr lang="ar-IQ" dirty="0"/>
          </a:p>
        </p:txBody>
      </p:sp>
      <p:graphicFrame>
        <p:nvGraphicFramePr>
          <p:cNvPr id="4" name="Diagram 3"/>
          <p:cNvGraphicFramePr/>
          <p:nvPr/>
        </p:nvGraphicFramePr>
        <p:xfrm>
          <a:off x="228600" y="1397000"/>
          <a:ext cx="8686800"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الثيوقراطية (الدينية - </a:t>
            </a:r>
            <a:r>
              <a:rPr lang="ar-IQ" sz="4000" b="1" dirty="0" smtClean="0">
                <a:solidFill>
                  <a:srgbClr val="C00000"/>
                </a:solidFill>
                <a:cs typeface="Zanest _ Dyar Bakr" pitchFamily="2" charset="-78"/>
              </a:rPr>
              <a:t>ئاينى)</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FFFF66"/>
          </a:solidFill>
        </p:spPr>
        <p:style>
          <a:lnRef idx="2">
            <a:schemeClr val="accent3"/>
          </a:lnRef>
          <a:fillRef idx="1">
            <a:schemeClr val="lt1"/>
          </a:fillRef>
          <a:effectRef idx="0">
            <a:schemeClr val="accent3"/>
          </a:effectRef>
          <a:fontRef idx="minor">
            <a:schemeClr val="dk1"/>
          </a:fontRef>
        </p:style>
        <p:txBody>
          <a:bodyPr>
            <a:normAutofit fontScale="92500" lnSpcReduction="10000"/>
          </a:bodyPr>
          <a:lstStyle/>
          <a:p>
            <a:pPr algn="just">
              <a:buClrTx/>
              <a:buNone/>
            </a:pPr>
            <a:r>
              <a:rPr lang="ar-IQ" sz="4300" b="1" cap="all" dirty="0" smtClean="0">
                <a:solidFill>
                  <a:schemeClr val="tx1"/>
                </a:solidFill>
                <a:effectLst>
                  <a:reflection blurRad="12700" stA="48000" endA="300" endPos="55000" dir="5400000" sy="-90000" algn="bl" rotWithShape="0"/>
                </a:effectLst>
                <a:cs typeface="Ali-A-Sahifa Bold" pitchFamily="2" charset="-78"/>
              </a:rPr>
              <a:t>أولاً : نظرية الحق الإلهي المباشر : </a:t>
            </a:r>
          </a:p>
          <a:p>
            <a:pPr algn="just">
              <a:buClrTx/>
              <a:buNone/>
            </a:pPr>
            <a:r>
              <a:rPr lang="ar-IQ" dirty="0" smtClean="0">
                <a:solidFill>
                  <a:schemeClr val="tx1"/>
                </a:solidFill>
              </a:rPr>
              <a:t>       </a:t>
            </a:r>
            <a:r>
              <a:rPr lang="ar-IQ" sz="4000" b="1" cap="all" dirty="0" smtClean="0">
                <a:solidFill>
                  <a:schemeClr val="tx1"/>
                </a:solidFill>
                <a:effectLst>
                  <a:reflection blurRad="12700" stA="48000" endA="300" endPos="55000" dir="5400000" sy="-90000" algn="bl" rotWithShape="0"/>
                </a:effectLst>
                <a:cs typeface="Zanest _ Dyar Bakr" pitchFamily="2" charset="-78"/>
              </a:rPr>
              <a:t>تيؤرى خواوةندى راستةوخؤ :</a:t>
            </a:r>
          </a:p>
          <a:p>
            <a:pPr algn="just">
              <a:buClrTx/>
              <a:buNone/>
            </a:pPr>
            <a:r>
              <a:rPr lang="ar-IQ" sz="4300" b="1" cap="all" dirty="0" smtClean="0">
                <a:solidFill>
                  <a:schemeClr val="tx1"/>
                </a:solidFill>
                <a:effectLst>
                  <a:reflection blurRad="12700" stA="48000" endA="300" endPos="55000" dir="5400000" sy="-90000" algn="bl" rotWithShape="0"/>
                </a:effectLst>
                <a:cs typeface="Ali-A-Sahifa Bold" pitchFamily="2" charset="-78"/>
              </a:rPr>
              <a:t> ملخص النظرية :</a:t>
            </a:r>
          </a:p>
          <a:p>
            <a:pPr algn="just">
              <a:buClrTx/>
              <a:buNone/>
            </a:pPr>
            <a:r>
              <a:rPr lang="ar-IQ" sz="4300" b="1" cap="all" dirty="0" smtClean="0">
                <a:solidFill>
                  <a:schemeClr val="tx1"/>
                </a:solidFill>
                <a:effectLst>
                  <a:reflection blurRad="12700" stA="48000" endA="300" endPos="55000" dir="5400000" sy="-90000" algn="bl" rotWithShape="0"/>
                </a:effectLst>
                <a:cs typeface="Ali-A-Sahifa Bold" pitchFamily="2" charset="-78"/>
              </a:rPr>
              <a:t> أن الدولة من خلق الله.</a:t>
            </a:r>
          </a:p>
          <a:p>
            <a:pPr algn="just">
              <a:buClrTx/>
              <a:buNone/>
            </a:pPr>
            <a:r>
              <a:rPr lang="ar-IQ" dirty="0" smtClean="0">
                <a:solidFill>
                  <a:schemeClr val="tx1"/>
                </a:solidFill>
                <a:cs typeface="Ali_K_Alwand" pitchFamily="2" charset="-78"/>
              </a:rPr>
              <a:t>   </a:t>
            </a:r>
            <a:r>
              <a:rPr lang="ar-IQ" sz="4000" b="1" cap="all" dirty="0" smtClean="0">
                <a:solidFill>
                  <a:schemeClr val="tx1"/>
                </a:solidFill>
                <a:effectLst>
                  <a:reflection blurRad="12700" stA="48000" endA="300" endPos="55000" dir="5400000" sy="-90000" algn="bl" rotWithShape="0"/>
                </a:effectLst>
                <a:cs typeface="Zanest _ Dyar Bakr" pitchFamily="2" charset="-78"/>
              </a:rPr>
              <a:t>دةولَةت لة دروستكراوةكاني خواوةندي طةورةية .</a:t>
            </a:r>
          </a:p>
          <a:p>
            <a:pPr algn="just">
              <a:buClrTx/>
              <a:buFont typeface="Wingdings" pitchFamily="2" charset="2"/>
              <a:buChar char="v"/>
            </a:pPr>
            <a:r>
              <a:rPr lang="ar-IQ" dirty="0" smtClean="0">
                <a:solidFill>
                  <a:schemeClr val="tx1"/>
                </a:solidFill>
              </a:rPr>
              <a:t> </a:t>
            </a:r>
            <a:r>
              <a:rPr lang="ar-IQ" sz="4300" b="1" cap="all" dirty="0" smtClean="0">
                <a:solidFill>
                  <a:schemeClr val="tx1"/>
                </a:solidFill>
                <a:effectLst>
                  <a:reflection blurRad="12700" stA="48000" endA="300" endPos="55000" dir="5400000" sy="-90000" algn="bl" rotWithShape="0"/>
                </a:effectLst>
                <a:cs typeface="Ali-A-Sahifa Bold" pitchFamily="2" charset="-78"/>
              </a:rPr>
              <a:t>الله هو الذي يختار الحكام للقيام بإدارة الدولة .</a:t>
            </a:r>
          </a:p>
          <a:p>
            <a:pPr algn="just">
              <a:buClrTx/>
              <a:buNone/>
            </a:pPr>
            <a:r>
              <a:rPr lang="ar-IQ" dirty="0" smtClean="0">
                <a:solidFill>
                  <a:schemeClr val="tx1"/>
                </a:solidFill>
              </a:rPr>
              <a:t>    </a:t>
            </a:r>
            <a:r>
              <a:rPr lang="ar-IQ" sz="4000" b="1" cap="all" dirty="0" smtClean="0">
                <a:solidFill>
                  <a:schemeClr val="tx1"/>
                </a:solidFill>
                <a:effectLst>
                  <a:reflection blurRad="12700" stA="48000" endA="300" endPos="55000" dir="5400000" sy="-90000" algn="bl" rotWithShape="0"/>
                </a:effectLst>
                <a:cs typeface="Zanest _ Dyar Bakr" pitchFamily="2" charset="-78"/>
              </a:rPr>
              <a:t>خواوةند خؤي فةرمانرةوا هةلَدةبذيَريَت بؤ بةريَوةبردني دةولَةت .</a:t>
            </a:r>
          </a:p>
          <a:p>
            <a:pPr>
              <a:buClrTx/>
              <a:buNone/>
            </a:pP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99FF"/>
          </a:solid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الثيوقراطية (الدينية - </a:t>
            </a:r>
            <a:r>
              <a:rPr lang="ar-IQ" sz="4000" b="1" dirty="0" smtClean="0">
                <a:solidFill>
                  <a:srgbClr val="C00000"/>
                </a:solidFill>
                <a:cs typeface="Zanest _ Dyar Bakr" pitchFamily="2" charset="-78"/>
              </a:rPr>
              <a:t>ئاينى)</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FFCCCC"/>
          </a:solidFill>
        </p:spPr>
        <p:style>
          <a:lnRef idx="2">
            <a:schemeClr val="accent2"/>
          </a:lnRef>
          <a:fillRef idx="1">
            <a:schemeClr val="lt1"/>
          </a:fillRef>
          <a:effectRef idx="0">
            <a:schemeClr val="accent2"/>
          </a:effectRef>
          <a:fontRef idx="minor">
            <a:schemeClr val="dk1"/>
          </a:fontRef>
        </p:style>
        <p:txBody>
          <a:bodyPr>
            <a:normAutofit/>
          </a:bodyPr>
          <a:lstStyle/>
          <a:p>
            <a:pPr>
              <a:buClrTx/>
              <a:buFont typeface="Wingdings" pitchFamily="2" charset="2"/>
              <a:buChar char="v"/>
            </a:pPr>
            <a:r>
              <a:rPr lang="ar-IQ" sz="4000" b="1" cap="all" dirty="0" smtClean="0">
                <a:solidFill>
                  <a:schemeClr val="tx1"/>
                </a:solidFill>
                <a:effectLst>
                  <a:reflection blurRad="12700" stA="48000" endA="300" endPos="55000" dir="5400000" sy="-90000" algn="bl" rotWithShape="0"/>
                </a:effectLst>
                <a:cs typeface="Ali-A-Sahifa Bold" pitchFamily="2" charset="-78"/>
              </a:rPr>
              <a:t>يجب على الأفراد إطاعتهم وعدم مخالفتهم .</a:t>
            </a:r>
          </a:p>
          <a:p>
            <a:pPr>
              <a:buClrTx/>
              <a:buNone/>
            </a:pPr>
            <a:r>
              <a:rPr lang="ar-IQ" dirty="0" smtClean="0"/>
              <a:t>     </a:t>
            </a:r>
            <a:r>
              <a:rPr lang="ar-IQ" sz="3700" b="1" cap="all" dirty="0" smtClean="0">
                <a:solidFill>
                  <a:schemeClr val="tx1"/>
                </a:solidFill>
                <a:effectLst>
                  <a:reflection blurRad="12700" stA="48000" endA="300" endPos="55000" dir="5400000" sy="-90000" algn="bl" rotWithShape="0"/>
                </a:effectLst>
                <a:cs typeface="Zanest _ Dyar Bakr" pitchFamily="2" charset="-78"/>
              </a:rPr>
              <a:t>ثيَويستة خةلَكي طؤيَرِايةلَبن و سةرثيَضي نةكةن .</a:t>
            </a:r>
          </a:p>
          <a:p>
            <a:pPr>
              <a:buClrTx/>
              <a:buFont typeface="Wingdings" pitchFamily="2" charset="2"/>
              <a:buChar char="v"/>
            </a:pPr>
            <a:r>
              <a:rPr lang="ar-IQ" dirty="0" smtClean="0"/>
              <a:t> </a:t>
            </a:r>
            <a:r>
              <a:rPr lang="ar-IQ" sz="4000" b="1" cap="all" dirty="0" smtClean="0">
                <a:solidFill>
                  <a:schemeClr val="tx1"/>
                </a:solidFill>
                <a:effectLst>
                  <a:reflection blurRad="12700" stA="48000" endA="300" endPos="55000" dir="5400000" sy="-90000" algn="bl" rotWithShape="0"/>
                </a:effectLst>
                <a:cs typeface="Ali-A-Sahifa Bold" pitchFamily="2" charset="-78"/>
              </a:rPr>
              <a:t>والحكام مسؤولون أمام الله وليس الشعوب .</a:t>
            </a:r>
          </a:p>
          <a:p>
            <a:pPr>
              <a:buClrTx/>
              <a:buNone/>
            </a:pPr>
            <a:r>
              <a:rPr lang="ar-IQ" sz="3700" b="1" cap="all" dirty="0" smtClean="0">
                <a:solidFill>
                  <a:schemeClr val="tx1"/>
                </a:solidFill>
                <a:effectLst>
                  <a:reflection blurRad="12700" stA="48000" endA="300" endPos="55000" dir="5400000" sy="-90000" algn="bl" rotWithShape="0"/>
                </a:effectLst>
                <a:cs typeface="Zanest _ Dyar Bakr" pitchFamily="2" charset="-78"/>
              </a:rPr>
              <a:t>    فةرمانرةوايان بةرثرسيارن لةرامبةر خوا نةك بةرامبةر بة طةل .</a:t>
            </a:r>
          </a:p>
          <a:p>
            <a:pPr>
              <a:buClrTx/>
              <a:buFont typeface="Wingdings" pitchFamily="2" charset="2"/>
              <a:buChar char="v"/>
            </a:pPr>
            <a:r>
              <a:rPr lang="ar-IQ" dirty="0" smtClean="0"/>
              <a:t> </a:t>
            </a:r>
            <a:r>
              <a:rPr lang="ar-IQ" sz="4000" b="1" cap="all" dirty="0" smtClean="0">
                <a:solidFill>
                  <a:schemeClr val="tx1"/>
                </a:solidFill>
                <a:effectLst>
                  <a:reflection blurRad="12700" stA="48000" endA="300" endPos="55000" dir="5400000" sy="-90000" algn="bl" rotWithShape="0"/>
                </a:effectLst>
                <a:cs typeface="Ali-A-Sahifa Bold" pitchFamily="2" charset="-78"/>
              </a:rPr>
              <a:t>مثال :  - الفراعنة أي حكام مصر سابقاً .</a:t>
            </a:r>
          </a:p>
          <a:p>
            <a:pPr>
              <a:buClrTx/>
              <a:buNone/>
            </a:pPr>
            <a:r>
              <a:rPr lang="ar-IQ" sz="4000" b="1" cap="all" dirty="0" smtClean="0">
                <a:solidFill>
                  <a:schemeClr val="tx1"/>
                </a:solidFill>
                <a:effectLst>
                  <a:reflection blurRad="12700" stA="48000" endA="300" endPos="55000" dir="5400000" sy="-90000" algn="bl" rotWithShape="0"/>
                </a:effectLst>
                <a:cs typeface="Ali-A-Sahifa Bold" pitchFamily="2" charset="-78"/>
              </a:rPr>
              <a:t>              - ملوك فرنسا في القرنين 17 و 18 . </a:t>
            </a:r>
          </a:p>
          <a:p>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a:lstStyle/>
          <a:p>
            <a:pPr algn="ctr"/>
            <a:r>
              <a:rPr lang="ar-IQ" sz="4300" b="1" dirty="0" smtClean="0">
                <a:solidFill>
                  <a:srgbClr val="C00000"/>
                </a:solidFill>
                <a:cs typeface="Ali-A-Sahifa Bold" pitchFamily="2" charset="-78"/>
              </a:rPr>
              <a:t>النظرية الثيوقراطية (الدينية - </a:t>
            </a:r>
            <a:r>
              <a:rPr lang="ar-IQ" sz="4000" b="1" dirty="0" smtClean="0">
                <a:solidFill>
                  <a:srgbClr val="C00000"/>
                </a:solidFill>
                <a:cs typeface="Zanest _ Dyar Bakr" pitchFamily="2" charset="-78"/>
              </a:rPr>
              <a:t>ئاينى)</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blipFill>
            <a:blip r:embed="rId3"/>
            <a:tile tx="0" ty="0" sx="100000" sy="100000" flip="none" algn="tl"/>
          </a:blipFill>
        </p:spPr>
        <p:style>
          <a:lnRef idx="2">
            <a:schemeClr val="accent3"/>
          </a:lnRef>
          <a:fillRef idx="1">
            <a:schemeClr val="lt1"/>
          </a:fillRef>
          <a:effectRef idx="0">
            <a:schemeClr val="accent3"/>
          </a:effectRef>
          <a:fontRef idx="minor">
            <a:schemeClr val="dk1"/>
          </a:fontRef>
        </p:style>
        <p:txBody>
          <a:bodyPr>
            <a:normAutofit fontScale="55000" lnSpcReduction="20000"/>
          </a:bodyPr>
          <a:lstStyle/>
          <a:p>
            <a:pPr>
              <a:buClrTx/>
              <a:buNone/>
            </a:pPr>
            <a:r>
              <a:rPr lang="ar-IQ" dirty="0" smtClean="0"/>
              <a:t> </a:t>
            </a:r>
            <a:r>
              <a:rPr lang="ar-IQ" sz="5200" b="1" cap="all" dirty="0" smtClean="0">
                <a:solidFill>
                  <a:schemeClr val="tx1"/>
                </a:solidFill>
                <a:effectLst>
                  <a:reflection blurRad="12700" stA="48000" endA="300" endPos="55000" dir="5400000" sy="-90000" algn="bl" rotWithShape="0"/>
                </a:effectLst>
                <a:cs typeface="Ali-A-Sahifa Bold" pitchFamily="2" charset="-78"/>
              </a:rPr>
              <a:t>ثانياً : نظرية الحق الإلهي غير المباشر :</a:t>
            </a:r>
          </a:p>
          <a:p>
            <a:pPr>
              <a:buClrTx/>
              <a:buNone/>
            </a:pPr>
            <a:r>
              <a:rPr lang="ar-IQ" dirty="0" smtClean="0"/>
              <a:t>          </a:t>
            </a:r>
            <a:r>
              <a:rPr lang="ar-IQ" sz="4800" b="1" cap="all" dirty="0" smtClean="0">
                <a:solidFill>
                  <a:schemeClr val="tx1"/>
                </a:solidFill>
                <a:effectLst>
                  <a:reflection blurRad="12700" stA="48000" endA="300" endPos="55000" dir="5400000" sy="-90000" algn="bl" rotWithShape="0"/>
                </a:effectLst>
                <a:cs typeface="Zanest _ Dyar Bakr" pitchFamily="2" charset="-78"/>
              </a:rPr>
              <a:t>تيؤري خواوةندي ناراستةوخؤ :</a:t>
            </a:r>
          </a:p>
          <a:p>
            <a:pPr>
              <a:buClrTx/>
              <a:buNone/>
            </a:pPr>
            <a:r>
              <a:rPr lang="ar-IQ" dirty="0" smtClean="0"/>
              <a:t>     </a:t>
            </a:r>
            <a:r>
              <a:rPr lang="ar-IQ" sz="5300" b="1" cap="all" dirty="0" smtClean="0">
                <a:solidFill>
                  <a:schemeClr val="tx1"/>
                </a:solidFill>
                <a:effectLst>
                  <a:reflection blurRad="12700" stA="48000" endA="300" endPos="55000" dir="5400000" sy="-90000" algn="bl" rotWithShape="0"/>
                </a:effectLst>
                <a:cs typeface="Ali-A-Sahifa Bold" pitchFamily="2" charset="-78"/>
              </a:rPr>
              <a:t>ملخص النظرية :</a:t>
            </a:r>
          </a:p>
          <a:p>
            <a:pPr>
              <a:buClrTx/>
              <a:buFont typeface="Wingdings" pitchFamily="2" charset="2"/>
              <a:buChar char="v"/>
            </a:pPr>
            <a:r>
              <a:rPr lang="ar-IQ" sz="5300" b="1" cap="all" dirty="0" smtClean="0">
                <a:solidFill>
                  <a:schemeClr val="tx1"/>
                </a:solidFill>
                <a:effectLst>
                  <a:reflection blurRad="12700" stA="48000" endA="300" endPos="55000" dir="5400000" sy="-90000" algn="bl" rotWithShape="0"/>
                </a:effectLst>
                <a:cs typeface="Ali-A-Sahifa Bold" pitchFamily="2" charset="-78"/>
              </a:rPr>
              <a:t>أن الدولة من خلق الله. </a:t>
            </a:r>
          </a:p>
          <a:p>
            <a:pPr>
              <a:buClrTx/>
              <a:buNone/>
            </a:pPr>
            <a:r>
              <a:rPr lang="ar-IQ" dirty="0" smtClean="0">
                <a:cs typeface="Ali_K_Alwand" pitchFamily="2" charset="-78"/>
              </a:rPr>
              <a:t>      </a:t>
            </a:r>
            <a:r>
              <a:rPr lang="ar-IQ" sz="4900" b="1" cap="all" dirty="0" smtClean="0">
                <a:solidFill>
                  <a:schemeClr val="tx1"/>
                </a:solidFill>
                <a:effectLst>
                  <a:reflection blurRad="12700" stA="48000" endA="300" endPos="55000" dir="5400000" sy="-90000" algn="bl" rotWithShape="0"/>
                </a:effectLst>
                <a:cs typeface="Zanest _ Dyar Bakr" pitchFamily="2" charset="-78"/>
              </a:rPr>
              <a:t>خواوةند دةولَةتي دروستكردووة .</a:t>
            </a:r>
          </a:p>
          <a:p>
            <a:pPr algn="just">
              <a:buClrTx/>
              <a:buFont typeface="Wingdings" pitchFamily="2" charset="2"/>
              <a:buChar char="v"/>
            </a:pPr>
            <a:r>
              <a:rPr lang="ar-IQ" dirty="0" smtClean="0"/>
              <a:t> </a:t>
            </a:r>
            <a:r>
              <a:rPr lang="ar-IQ" sz="5300" b="1" cap="all" dirty="0" smtClean="0">
                <a:solidFill>
                  <a:schemeClr val="tx1"/>
                </a:solidFill>
                <a:effectLst>
                  <a:reflection blurRad="12700" stA="48000" endA="300" endPos="55000" dir="5400000" sy="-90000" algn="bl" rotWithShape="0"/>
                </a:effectLst>
                <a:cs typeface="Ali-A-Sahifa Bold" pitchFamily="2" charset="-78"/>
              </a:rPr>
              <a:t>الله هو الذي يختار الحكام للقيام بإدارة الدولة ولكن بصورة غير مباشرة وذلك عن طريق توجيه الأفراد لاختيار شخص أو عائلة معينة، وهذا الاختيار لم يكن بمحض ارادتهم وانما بتوجيه من الله .</a:t>
            </a:r>
          </a:p>
          <a:p>
            <a:pPr algn="just">
              <a:buClrTx/>
              <a:buNone/>
            </a:pPr>
            <a:r>
              <a:rPr lang="ar-IQ" dirty="0" smtClean="0"/>
              <a:t>    </a:t>
            </a:r>
            <a:r>
              <a:rPr lang="ar-IQ" sz="4900" b="1" cap="all" dirty="0" smtClean="0">
                <a:solidFill>
                  <a:schemeClr val="tx1"/>
                </a:solidFill>
                <a:effectLst>
                  <a:reflection blurRad="12700" stA="48000" endA="300" endPos="55000" dir="5400000" sy="-90000" algn="bl" rotWithShape="0"/>
                </a:effectLst>
                <a:cs typeface="Zanest _ Dyar Bakr" pitchFamily="2" charset="-78"/>
              </a:rPr>
              <a:t>خواوةند فةرمانرةوايان هةلَدةبذيَريَت بؤ بةريَوةبردني دةولَةت بةلاَم بة شيَوةيةكي ناراستةوخؤ لة ريَطاي ئاراستةكردن خةلَك بؤ دياريكردني كةسيَك يان خانةوادةيةك, وة ئةم كارةى خةلَك بة ويستى ئازادانةى خؤيان نيية بةلَكو خواوةند ئاراستةيان دةكات .</a:t>
            </a:r>
          </a:p>
          <a:p>
            <a:pPr>
              <a:buClrTx/>
              <a:buNone/>
            </a:pPr>
            <a:endParaRPr lang="ar-IQ" dirty="0" smtClean="0">
              <a:cs typeface="Ali_K_Alwand"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C0C0"/>
          </a:solidFill>
        </p:spPr>
        <p:style>
          <a:lnRef idx="2">
            <a:schemeClr val="accent1"/>
          </a:lnRef>
          <a:fillRef idx="1">
            <a:schemeClr val="lt1"/>
          </a:fillRef>
          <a:effectRef idx="0">
            <a:schemeClr val="accent1"/>
          </a:effectRef>
          <a:fontRef idx="minor">
            <a:schemeClr val="dk1"/>
          </a:fontRef>
        </p:style>
        <p:txBody>
          <a:bodyPr/>
          <a:lstStyle/>
          <a:p>
            <a:pPr algn="ctr"/>
            <a:r>
              <a:rPr lang="ar-IQ" sz="4300" b="1" dirty="0" smtClean="0">
                <a:solidFill>
                  <a:srgbClr val="C00000"/>
                </a:solidFill>
                <a:cs typeface="Ali-A-Sahifa Bold" pitchFamily="2" charset="-78"/>
              </a:rPr>
              <a:t>النظرية الثيوقراطية (الدينية - </a:t>
            </a:r>
            <a:r>
              <a:rPr lang="ar-IQ" sz="4000" b="1" dirty="0" smtClean="0">
                <a:solidFill>
                  <a:srgbClr val="C00000"/>
                </a:solidFill>
                <a:cs typeface="Zanest _ Dyar Bakr" pitchFamily="2" charset="-78"/>
              </a:rPr>
              <a:t>ئاينى)</a:t>
            </a:r>
            <a:endParaRPr lang="ar-IQ" sz="4000" b="1" dirty="0">
              <a:solidFill>
                <a:srgbClr val="C00000"/>
              </a:solidFill>
              <a:cs typeface="Zanest _ Dyar Bakr" pitchFamily="2" charset="-78"/>
            </a:endParaRPr>
          </a:p>
        </p:txBody>
      </p:sp>
      <p:sp>
        <p:nvSpPr>
          <p:cNvPr id="3" name="Content Placeholder 2"/>
          <p:cNvSpPr>
            <a:spLocks noGrp="1"/>
          </p:cNvSpPr>
          <p:nvPr>
            <p:ph idx="1"/>
          </p:nvPr>
        </p:nvSpPr>
        <p:spPr>
          <a:solidFill>
            <a:srgbClr val="99FF66"/>
          </a:solidFill>
        </p:spPr>
        <p:style>
          <a:lnRef idx="2">
            <a:schemeClr val="accent2"/>
          </a:lnRef>
          <a:fillRef idx="1">
            <a:schemeClr val="lt1"/>
          </a:fillRef>
          <a:effectRef idx="0">
            <a:schemeClr val="accent2"/>
          </a:effectRef>
          <a:fontRef idx="minor">
            <a:schemeClr val="dk1"/>
          </a:fontRef>
        </p:style>
        <p:txBody>
          <a:bodyPr/>
          <a:lstStyle/>
          <a:p>
            <a:pPr>
              <a:buClrTx/>
              <a:buFont typeface="Wingdings" pitchFamily="2" charset="2"/>
              <a:buChar char="v"/>
            </a:pPr>
            <a:r>
              <a:rPr lang="ar-IQ" sz="3600" b="1" cap="all" dirty="0" smtClean="0">
                <a:solidFill>
                  <a:schemeClr val="tx1"/>
                </a:solidFill>
                <a:effectLst>
                  <a:reflection blurRad="12700" stA="48000" endA="300" endPos="55000" dir="5400000" sy="-90000" algn="bl" rotWithShape="0"/>
                </a:effectLst>
                <a:cs typeface="Ali-A-Sahifa Bold" pitchFamily="2" charset="-78"/>
              </a:rPr>
              <a:t>يجب على الأفراد إطاعتهم وعدم مخالفتهم .</a:t>
            </a:r>
          </a:p>
          <a:p>
            <a:pPr>
              <a:buClrTx/>
              <a:buNone/>
            </a:pPr>
            <a:r>
              <a:rPr lang="ar-IQ" dirty="0" smtClean="0"/>
              <a:t>  </a:t>
            </a:r>
            <a:r>
              <a:rPr lang="ar-IQ" sz="2800" b="1" cap="all" dirty="0" smtClean="0">
                <a:solidFill>
                  <a:schemeClr val="tx1"/>
                </a:solidFill>
                <a:effectLst>
                  <a:reflection blurRad="12700" stA="48000" endA="300" endPos="55000" dir="5400000" sy="-90000" algn="bl" rotWithShape="0"/>
                </a:effectLst>
                <a:cs typeface="Zanest _ Dyar Bakr" pitchFamily="2" charset="-78"/>
              </a:rPr>
              <a:t>ثيَويستة خةلَكي طؤيَرايةلَبن و سةرثيَضي نةكةن .</a:t>
            </a:r>
            <a:endParaRPr lang="ar-IQ" sz="2600" b="1" cap="all" dirty="0" smtClean="0">
              <a:solidFill>
                <a:schemeClr val="tx1"/>
              </a:solidFill>
              <a:effectLst>
                <a:reflection blurRad="12700" stA="48000" endA="300" endPos="55000" dir="5400000" sy="-90000" algn="bl" rotWithShape="0"/>
              </a:effectLst>
              <a:cs typeface="Zanest _ Dyar Bakr" pitchFamily="2" charset="-78"/>
            </a:endParaRPr>
          </a:p>
          <a:p>
            <a:pPr>
              <a:buClrTx/>
              <a:buFont typeface="Wingdings" pitchFamily="2" charset="2"/>
              <a:buChar char="v"/>
            </a:pPr>
            <a:r>
              <a:rPr lang="ar-IQ" dirty="0" smtClean="0"/>
              <a:t> </a:t>
            </a:r>
            <a:r>
              <a:rPr lang="ar-IQ" sz="3600" b="1" cap="all" dirty="0" smtClean="0">
                <a:solidFill>
                  <a:schemeClr val="tx1"/>
                </a:solidFill>
                <a:effectLst>
                  <a:reflection blurRad="12700" stA="48000" endA="300" endPos="55000" dir="5400000" sy="-90000" algn="bl" rotWithShape="0"/>
                </a:effectLst>
                <a:cs typeface="Ali-A-Sahifa Bold" pitchFamily="2" charset="-78"/>
              </a:rPr>
              <a:t>والحكام مسؤولون أمام الله وليس الشعوب .</a:t>
            </a:r>
            <a:endParaRPr lang="ar-IQ" b="1" cap="all" dirty="0" smtClean="0">
              <a:solidFill>
                <a:schemeClr val="tx1"/>
              </a:solidFill>
              <a:effectLst>
                <a:reflection blurRad="12700" stA="48000" endA="300" endPos="55000" dir="5400000" sy="-90000" algn="bl" rotWithShape="0"/>
              </a:effectLst>
              <a:cs typeface="Ali-A-Sahifa Bold" pitchFamily="2" charset="-78"/>
            </a:endParaRPr>
          </a:p>
          <a:p>
            <a:pPr>
              <a:buClrTx/>
              <a:buNone/>
            </a:pPr>
            <a:r>
              <a:rPr lang="ar-IQ" dirty="0" smtClean="0"/>
              <a:t>  </a:t>
            </a:r>
            <a:r>
              <a:rPr lang="ar-IQ" b="1" cap="all" dirty="0" smtClean="0">
                <a:solidFill>
                  <a:schemeClr val="tx1"/>
                </a:solidFill>
                <a:effectLst>
                  <a:reflection blurRad="12700" stA="48000" endA="300" endPos="55000" dir="5400000" sy="-90000" algn="bl" rotWithShape="0"/>
                </a:effectLst>
                <a:cs typeface="Zanest _ Dyar Bakr" pitchFamily="2" charset="-78"/>
              </a:rPr>
              <a:t>فةرمانرةوايان بةرثرسيارن بةرامبةر خواوةند نةك طةلةكةيان .</a:t>
            </a:r>
            <a:endParaRPr lang="ar-IQ" sz="2800" b="1" cap="all" dirty="0" smtClean="0">
              <a:solidFill>
                <a:schemeClr val="tx1"/>
              </a:solidFill>
              <a:effectLst>
                <a:reflection blurRad="12700" stA="48000" endA="300" endPos="55000" dir="5400000" sy="-90000" algn="bl" rotWithShape="0"/>
              </a:effectLst>
              <a:cs typeface="Zanest _ Dyar Bakr" pitchFamily="2" charset="-78"/>
            </a:endParaRPr>
          </a:p>
          <a:p>
            <a:pPr>
              <a:buClrTx/>
              <a:buNone/>
            </a:pPr>
            <a:r>
              <a:rPr lang="ar-IQ" dirty="0" smtClean="0"/>
              <a:t> </a:t>
            </a:r>
          </a:p>
          <a:p>
            <a:endParaRPr lang="ar-IQ"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3333</TotalTime>
  <Words>1907</Words>
  <Application>Microsoft Office PowerPoint</Application>
  <PresentationFormat>On-screen Show (4:3)</PresentationFormat>
  <Paragraphs>188</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Trek</vt:lpstr>
      <vt:lpstr>Slide 1</vt:lpstr>
      <vt:lpstr>نظرية الدولة – تيؤرى دةولَةت </vt:lpstr>
      <vt:lpstr>تعريف الدولة – ثيَناسةى دةولَةت </vt:lpstr>
      <vt:lpstr>تعريف الدولة – ثيَناسةى دةولَةت </vt:lpstr>
      <vt:lpstr>أصل الدولة والنظريات التي تفسر نشوئها بنةرةتي دةولَةت و تيَؤرة شيكارييةكاني سةرهةلَدانى</vt:lpstr>
      <vt:lpstr>النظرية الثيوقراطية (الدينية - ئاينى)</vt:lpstr>
      <vt:lpstr>النظرية الثيوقراطية (الدينية - ئاينى)</vt:lpstr>
      <vt:lpstr>النظرية الثيوقراطية (الدينية - ئاينى)</vt:lpstr>
      <vt:lpstr>النظرية الثيوقراطية (الدينية - ئاينى)</vt:lpstr>
      <vt:lpstr>النظرية الثيوقراطية (الدينية - ئاينى)</vt:lpstr>
      <vt:lpstr>النظرية الثيوقراطية (الدينية - ئاينى)</vt:lpstr>
      <vt:lpstr>النظرية العقدية – تيؤري طريَبةست</vt:lpstr>
      <vt:lpstr>النظرية العقدية – تيؤري طريَبةست</vt:lpstr>
      <vt:lpstr>النظرية العقدية – تيؤرى طريَبةست</vt:lpstr>
      <vt:lpstr>النظرية العقدية – تيؤرى طريَبةست</vt:lpstr>
      <vt:lpstr>النظرية العقدية – تيؤرى طريَبةست </vt:lpstr>
      <vt:lpstr>النظرية العقدية – تيؤرى طريَبةست </vt:lpstr>
      <vt:lpstr>النظرية العقدية – تيؤرى طريَبةست </vt:lpstr>
      <vt:lpstr>النظرية العقدية – تيؤرى طريَبةست </vt:lpstr>
      <vt:lpstr>النظرية العقدية – تيؤرى طريَبةست</vt:lpstr>
      <vt:lpstr>النظرية العقدية – تيؤرى طريَبةست</vt:lpstr>
      <vt:lpstr>النظرية العقدية – تيؤرى طريَبةست</vt:lpstr>
      <vt:lpstr>نظرية القوة – تيؤرى هيَز </vt:lpstr>
      <vt:lpstr>نظرية القوة – تيؤرى هيَز </vt:lpstr>
      <vt:lpstr>نظرية القوة – تيؤرى هيَز </vt:lpstr>
      <vt:lpstr>نظرية الأسرة</vt:lpstr>
      <vt:lpstr>نظرية الاسرة– تيؤرى خيَزان</vt:lpstr>
      <vt:lpstr>نظرية الاسرة– تيؤرى خيَزان</vt:lpstr>
      <vt:lpstr>نظرية التطور التاريخي   تيؤرى ثةرةسةندني ميَذويي </vt:lpstr>
      <vt:lpstr>تقدير نظريات نشأة الدولة  - هةلَسةنطاندن </vt:lpstr>
      <vt:lpstr>تقدير نظريات نشأة الدولة  - هةلَسةنطاندن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الأسبوع الأول نظرية الدولة</dc:title>
  <dc:creator>SFC</dc:creator>
  <cp:lastModifiedBy>MiQDAD</cp:lastModifiedBy>
  <cp:revision>76</cp:revision>
  <dcterms:created xsi:type="dcterms:W3CDTF">2006-08-16T00:00:00Z</dcterms:created>
  <dcterms:modified xsi:type="dcterms:W3CDTF">2017-11-03T17:57:55Z</dcterms:modified>
</cp:coreProperties>
</file>